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 id="2147483670" r:id="rId2"/>
  </p:sldMasterIdLst>
  <p:notesMasterIdLst>
    <p:notesMasterId r:id="rId67"/>
  </p:notesMasterIdLst>
  <p:sldIdLst>
    <p:sldId id="2134805373" r:id="rId3"/>
    <p:sldId id="2134805374" r:id="rId4"/>
    <p:sldId id="262" r:id="rId5"/>
    <p:sldId id="265" r:id="rId6"/>
    <p:sldId id="266" r:id="rId7"/>
    <p:sldId id="267" r:id="rId8"/>
    <p:sldId id="268" r:id="rId9"/>
    <p:sldId id="271" r:id="rId10"/>
    <p:sldId id="269" r:id="rId11"/>
    <p:sldId id="274" r:id="rId12"/>
    <p:sldId id="275" r:id="rId13"/>
    <p:sldId id="270" r:id="rId14"/>
    <p:sldId id="272" r:id="rId15"/>
    <p:sldId id="273" r:id="rId16"/>
    <p:sldId id="276" r:id="rId17"/>
    <p:sldId id="277" r:id="rId18"/>
    <p:sldId id="278" r:id="rId19"/>
    <p:sldId id="279" r:id="rId20"/>
    <p:sldId id="280" r:id="rId21"/>
    <p:sldId id="282" r:id="rId22"/>
    <p:sldId id="281" r:id="rId23"/>
    <p:sldId id="283" r:id="rId24"/>
    <p:sldId id="284" r:id="rId25"/>
    <p:sldId id="285" r:id="rId26"/>
    <p:sldId id="287" r:id="rId27"/>
    <p:sldId id="288" r:id="rId28"/>
    <p:sldId id="289" r:id="rId29"/>
    <p:sldId id="290" r:id="rId30"/>
    <p:sldId id="291" r:id="rId31"/>
    <p:sldId id="286" r:id="rId32"/>
    <p:sldId id="292" r:id="rId33"/>
    <p:sldId id="293" r:id="rId34"/>
    <p:sldId id="294" r:id="rId35"/>
    <p:sldId id="295" r:id="rId36"/>
    <p:sldId id="2134805375" r:id="rId37"/>
    <p:sldId id="296" r:id="rId38"/>
    <p:sldId id="2134805377" r:id="rId39"/>
    <p:sldId id="2134805378" r:id="rId40"/>
    <p:sldId id="2134805376" r:id="rId41"/>
    <p:sldId id="2134805379" r:id="rId42"/>
    <p:sldId id="2134805380" r:id="rId43"/>
    <p:sldId id="2134805381" r:id="rId44"/>
    <p:sldId id="2134805382" r:id="rId45"/>
    <p:sldId id="2134805383" r:id="rId46"/>
    <p:sldId id="2134805384" r:id="rId47"/>
    <p:sldId id="8920" r:id="rId48"/>
    <p:sldId id="2134805385" r:id="rId49"/>
    <p:sldId id="2134805388" r:id="rId50"/>
    <p:sldId id="2134805387" r:id="rId51"/>
    <p:sldId id="2134805389" r:id="rId52"/>
    <p:sldId id="2134805390" r:id="rId53"/>
    <p:sldId id="2134805386" r:id="rId54"/>
    <p:sldId id="2134805391" r:id="rId55"/>
    <p:sldId id="2134805392" r:id="rId56"/>
    <p:sldId id="2134805393" r:id="rId57"/>
    <p:sldId id="2134805394" r:id="rId58"/>
    <p:sldId id="2134805395" r:id="rId59"/>
    <p:sldId id="2134805396" r:id="rId60"/>
    <p:sldId id="2134805397" r:id="rId61"/>
    <p:sldId id="2134805398" r:id="rId62"/>
    <p:sldId id="2134805399" r:id="rId63"/>
    <p:sldId id="2134805400" r:id="rId64"/>
    <p:sldId id="2134805401" r:id="rId65"/>
    <p:sldId id="2134805402" r:id="rId6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13B373-C38F-45F6-8EF7-5AE8B24DA898}" v="316" dt="2022-05-23T22:27:57.215"/>
  </p1510:revLst>
</p1510:revInfo>
</file>

<file path=ppt/tableStyles.xml><?xml version="1.0" encoding="utf-8"?>
<a:tblStyleLst xmlns:a="http://schemas.openxmlformats.org/drawingml/2006/main" def="{2DA58609-431D-4BB2-A39B-856B90F2C0A7}">
  <a:tblStyle styleId="{2DA58609-431D-4BB2-A39B-856B90F2C0A7}"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7EB"/>
          </a:solidFill>
        </a:fill>
      </a:tcStyle>
    </a:wholeTbl>
    <a:band1H>
      <a:tcTxStyle/>
      <a:tcStyle>
        <a:tcBdr/>
        <a:fill>
          <a:solidFill>
            <a:srgbClr val="CFCBD6"/>
          </a:solidFill>
        </a:fill>
      </a:tcStyle>
    </a:band1H>
    <a:band2H>
      <a:tcTxStyle/>
      <a:tcStyle>
        <a:tcBdr/>
      </a:tcStyle>
    </a:band2H>
    <a:band1V>
      <a:tcTxStyle/>
      <a:tcStyle>
        <a:tcBdr/>
        <a:fill>
          <a:solidFill>
            <a:srgbClr val="CFCBD6"/>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91990" autoAdjust="0"/>
  </p:normalViewPr>
  <p:slideViewPr>
    <p:cSldViewPr snapToGrid="0">
      <p:cViewPr varScale="1">
        <p:scale>
          <a:sx n="102" d="100"/>
          <a:sy n="102" d="100"/>
        </p:scale>
        <p:origin x="71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B29553-7389-444F-A7B7-FA5074B33DA6}"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4869DAC4-15A9-4B18-AE96-E346FE6A643F}">
      <dgm:prSet phldrT="[Text]"/>
      <dgm:spPr/>
      <dgm:t>
        <a:bodyPr/>
        <a:lstStyle/>
        <a:p>
          <a:r>
            <a:rPr lang="en-US" dirty="0"/>
            <a:t>Prepare Inputs</a:t>
          </a:r>
        </a:p>
      </dgm:t>
    </dgm:pt>
    <dgm:pt modelId="{DFCEEFFE-A2A5-4433-B562-3FF56D763422}" type="parTrans" cxnId="{8E361FE6-52BF-4C1F-8EB3-C79DC8E6B2C5}">
      <dgm:prSet/>
      <dgm:spPr/>
      <dgm:t>
        <a:bodyPr/>
        <a:lstStyle/>
        <a:p>
          <a:endParaRPr lang="en-US"/>
        </a:p>
      </dgm:t>
    </dgm:pt>
    <dgm:pt modelId="{EBE6AA2B-6201-4B54-B8C1-144889C8D817}" type="sibTrans" cxnId="{8E361FE6-52BF-4C1F-8EB3-C79DC8E6B2C5}">
      <dgm:prSet/>
      <dgm:spPr/>
      <dgm:t>
        <a:bodyPr/>
        <a:lstStyle/>
        <a:p>
          <a:endParaRPr lang="en-US"/>
        </a:p>
      </dgm:t>
    </dgm:pt>
    <dgm:pt modelId="{58C02B5B-F65C-4114-A9D2-E1C0AFDC81A1}">
      <dgm:prSet phldrT="[Text]"/>
      <dgm:spPr/>
      <dgm:t>
        <a:bodyPr/>
        <a:lstStyle/>
        <a:p>
          <a:r>
            <a:rPr lang="en-US" dirty="0"/>
            <a:t>Determined by you or software author</a:t>
          </a:r>
        </a:p>
      </dgm:t>
    </dgm:pt>
    <dgm:pt modelId="{05112CC1-97D1-4809-92ED-D3A66BD8A94E}" type="parTrans" cxnId="{514525D9-D33C-4E34-AB18-3797C228AD1D}">
      <dgm:prSet/>
      <dgm:spPr/>
      <dgm:t>
        <a:bodyPr/>
        <a:lstStyle/>
        <a:p>
          <a:endParaRPr lang="en-US"/>
        </a:p>
      </dgm:t>
    </dgm:pt>
    <dgm:pt modelId="{CF1A3AE5-964A-4561-AD8E-DB54A2C83F00}" type="sibTrans" cxnId="{514525D9-D33C-4E34-AB18-3797C228AD1D}">
      <dgm:prSet/>
      <dgm:spPr/>
      <dgm:t>
        <a:bodyPr/>
        <a:lstStyle/>
        <a:p>
          <a:endParaRPr lang="en-US"/>
        </a:p>
      </dgm:t>
    </dgm:pt>
    <dgm:pt modelId="{682E04E0-E5A3-441D-94AB-C7C106935455}">
      <dgm:prSet phldrT="[Text]"/>
      <dgm:spPr/>
      <dgm:t>
        <a:bodyPr/>
        <a:lstStyle/>
        <a:p>
          <a:r>
            <a:rPr lang="en-US" dirty="0"/>
            <a:t>Identify Expected Outputs</a:t>
          </a:r>
        </a:p>
      </dgm:t>
    </dgm:pt>
    <dgm:pt modelId="{63F3E4BC-ABAF-4F5B-8BE1-B816271705B0}" type="parTrans" cxnId="{3ACE0097-EBB0-4FC6-AE3D-FA2ED850112B}">
      <dgm:prSet/>
      <dgm:spPr/>
      <dgm:t>
        <a:bodyPr/>
        <a:lstStyle/>
        <a:p>
          <a:endParaRPr lang="en-US"/>
        </a:p>
      </dgm:t>
    </dgm:pt>
    <dgm:pt modelId="{E52B5C51-546E-4F38-8450-454F793A2F1C}" type="sibTrans" cxnId="{3ACE0097-EBB0-4FC6-AE3D-FA2ED850112B}">
      <dgm:prSet/>
      <dgm:spPr/>
      <dgm:t>
        <a:bodyPr/>
        <a:lstStyle/>
        <a:p>
          <a:endParaRPr lang="en-US"/>
        </a:p>
      </dgm:t>
    </dgm:pt>
    <dgm:pt modelId="{2B65B2EB-84EC-461D-9C3D-259FFB715646}">
      <dgm:prSet phldrT="[Text]"/>
      <dgm:spPr/>
      <dgm:t>
        <a:bodyPr/>
        <a:lstStyle/>
        <a:p>
          <a:r>
            <a:rPr lang="en-US" dirty="0"/>
            <a:t>Determined by you or software author</a:t>
          </a:r>
        </a:p>
      </dgm:t>
    </dgm:pt>
    <dgm:pt modelId="{67B0B54C-6F65-4728-A8E8-263F494C9E7F}" type="parTrans" cxnId="{0B0AB558-9756-41DC-91B3-DC35CF2730D5}">
      <dgm:prSet/>
      <dgm:spPr/>
      <dgm:t>
        <a:bodyPr/>
        <a:lstStyle/>
        <a:p>
          <a:endParaRPr lang="en-US"/>
        </a:p>
      </dgm:t>
    </dgm:pt>
    <dgm:pt modelId="{D5624509-B76E-4BAD-9E07-517DECEF04C1}" type="sibTrans" cxnId="{0B0AB558-9756-41DC-91B3-DC35CF2730D5}">
      <dgm:prSet/>
      <dgm:spPr/>
      <dgm:t>
        <a:bodyPr/>
        <a:lstStyle/>
        <a:p>
          <a:endParaRPr lang="en-US"/>
        </a:p>
      </dgm:t>
    </dgm:pt>
    <dgm:pt modelId="{153C7EAC-2884-4B90-BE87-7895FBF1AF26}">
      <dgm:prSet phldrT="[Text]"/>
      <dgm:spPr/>
      <dgm:t>
        <a:bodyPr/>
        <a:lstStyle/>
        <a:p>
          <a:r>
            <a:rPr lang="en-US" dirty="0"/>
            <a:t>Obtain Actual Outputs</a:t>
          </a:r>
        </a:p>
      </dgm:t>
    </dgm:pt>
    <dgm:pt modelId="{75D3AB41-7BCB-476F-990C-66A14D5C0E07}" type="parTrans" cxnId="{E3E7E603-5753-429B-8770-7FF35DDCFADA}">
      <dgm:prSet/>
      <dgm:spPr/>
      <dgm:t>
        <a:bodyPr/>
        <a:lstStyle/>
        <a:p>
          <a:endParaRPr lang="en-US"/>
        </a:p>
      </dgm:t>
    </dgm:pt>
    <dgm:pt modelId="{0AEC9F6D-2C74-45D4-9C6F-91833C62F160}" type="sibTrans" cxnId="{E3E7E603-5753-429B-8770-7FF35DDCFADA}">
      <dgm:prSet/>
      <dgm:spPr/>
      <dgm:t>
        <a:bodyPr/>
        <a:lstStyle/>
        <a:p>
          <a:endParaRPr lang="en-US"/>
        </a:p>
      </dgm:t>
    </dgm:pt>
    <dgm:pt modelId="{88E1B5E6-0F71-4122-9031-00AC57102BD5}">
      <dgm:prSet phldrT="[Text]"/>
      <dgm:spPr/>
      <dgm:t>
        <a:bodyPr/>
        <a:lstStyle/>
        <a:p>
          <a:r>
            <a:rPr lang="en-US" dirty="0"/>
            <a:t>Compare actual to expected</a:t>
          </a:r>
        </a:p>
      </dgm:t>
    </dgm:pt>
    <dgm:pt modelId="{5AAF6077-10A5-4D6F-B3BE-5895E383C989}" type="parTrans" cxnId="{802316DB-9F44-400D-BAB5-3165E5648451}">
      <dgm:prSet/>
      <dgm:spPr/>
      <dgm:t>
        <a:bodyPr/>
        <a:lstStyle/>
        <a:p>
          <a:endParaRPr lang="en-US"/>
        </a:p>
      </dgm:t>
    </dgm:pt>
    <dgm:pt modelId="{DFF9B43D-527B-43CA-942B-FCA74F7E24B2}" type="sibTrans" cxnId="{802316DB-9F44-400D-BAB5-3165E5648451}">
      <dgm:prSet/>
      <dgm:spPr/>
      <dgm:t>
        <a:bodyPr/>
        <a:lstStyle/>
        <a:p>
          <a:endParaRPr lang="en-US"/>
        </a:p>
      </dgm:t>
    </dgm:pt>
    <dgm:pt modelId="{63ED09B0-3B93-4D4F-AB6B-23636436C662}">
      <dgm:prSet phldrT="[Text]"/>
      <dgm:spPr/>
      <dgm:t>
        <a:bodyPr/>
        <a:lstStyle/>
        <a:p>
          <a:r>
            <a:rPr lang="en-US" dirty="0"/>
            <a:t>Determined by executing real code</a:t>
          </a:r>
        </a:p>
      </dgm:t>
    </dgm:pt>
    <dgm:pt modelId="{6B445AF4-5E47-44A7-846D-4ADFE1CDC841}" type="parTrans" cxnId="{F637E38B-7198-4C90-A40C-DDDE4CB1A5B6}">
      <dgm:prSet/>
      <dgm:spPr/>
      <dgm:t>
        <a:bodyPr/>
        <a:lstStyle/>
        <a:p>
          <a:endParaRPr lang="en-US"/>
        </a:p>
      </dgm:t>
    </dgm:pt>
    <dgm:pt modelId="{ABC577C7-4C73-473F-943A-2B813EA21362}" type="sibTrans" cxnId="{F637E38B-7198-4C90-A40C-DDDE4CB1A5B6}">
      <dgm:prSet/>
      <dgm:spPr/>
      <dgm:t>
        <a:bodyPr/>
        <a:lstStyle/>
        <a:p>
          <a:endParaRPr lang="en-US"/>
        </a:p>
      </dgm:t>
    </dgm:pt>
    <dgm:pt modelId="{C53B7642-D7CF-4274-B476-D6AFF196BEAC}">
      <dgm:prSet phldrT="[Text]"/>
      <dgm:spPr/>
      <dgm:t>
        <a:bodyPr/>
        <a:lstStyle/>
        <a:p>
          <a:r>
            <a:rPr lang="en-US" dirty="0"/>
            <a:t>If the </a:t>
          </a:r>
          <a:r>
            <a:rPr lang="en-US" dirty="0" err="1"/>
            <a:t>same:Pass</a:t>
          </a:r>
          <a:r>
            <a:rPr lang="en-US" dirty="0"/>
            <a:t>  </a:t>
          </a:r>
          <a:r>
            <a:rPr lang="en-US" dirty="0" err="1"/>
            <a:t>Different:Fail</a:t>
          </a:r>
          <a:endParaRPr lang="en-US" dirty="0"/>
        </a:p>
      </dgm:t>
    </dgm:pt>
    <dgm:pt modelId="{BCD7935B-1FA4-442F-B526-FAE0A6CEE0BE}" type="parTrans" cxnId="{26A832A4-2439-489D-9E1C-ADB3C5972979}">
      <dgm:prSet/>
      <dgm:spPr/>
      <dgm:t>
        <a:bodyPr/>
        <a:lstStyle/>
        <a:p>
          <a:endParaRPr lang="en-US"/>
        </a:p>
      </dgm:t>
    </dgm:pt>
    <dgm:pt modelId="{E233258E-F09D-4D25-B26D-275E615969A0}" type="sibTrans" cxnId="{26A832A4-2439-489D-9E1C-ADB3C5972979}">
      <dgm:prSet/>
      <dgm:spPr/>
      <dgm:t>
        <a:bodyPr/>
        <a:lstStyle/>
        <a:p>
          <a:endParaRPr lang="en-US"/>
        </a:p>
      </dgm:t>
    </dgm:pt>
    <dgm:pt modelId="{09915559-341A-49D9-8A7C-3E54156C5F9E}" type="pres">
      <dgm:prSet presAssocID="{96B29553-7389-444F-A7B7-FA5074B33DA6}" presName="linearFlow" presStyleCnt="0">
        <dgm:presLayoutVars>
          <dgm:dir/>
          <dgm:animLvl val="lvl"/>
          <dgm:resizeHandles val="exact"/>
        </dgm:presLayoutVars>
      </dgm:prSet>
      <dgm:spPr/>
    </dgm:pt>
    <dgm:pt modelId="{AEC3B64C-18B1-43F2-95BE-3111C5AD3836}" type="pres">
      <dgm:prSet presAssocID="{4869DAC4-15A9-4B18-AE96-E346FE6A643F}" presName="composite" presStyleCnt="0"/>
      <dgm:spPr/>
    </dgm:pt>
    <dgm:pt modelId="{4349A7D9-0593-43EC-AF6D-216E7F44DA8E}" type="pres">
      <dgm:prSet presAssocID="{4869DAC4-15A9-4B18-AE96-E346FE6A643F}" presName="parTx" presStyleLbl="node1" presStyleIdx="0" presStyleCnt="4">
        <dgm:presLayoutVars>
          <dgm:chMax val="0"/>
          <dgm:chPref val="0"/>
          <dgm:bulletEnabled val="1"/>
        </dgm:presLayoutVars>
      </dgm:prSet>
      <dgm:spPr/>
    </dgm:pt>
    <dgm:pt modelId="{5045C50F-8113-4DA7-A0D8-38AE90AA5B9C}" type="pres">
      <dgm:prSet presAssocID="{4869DAC4-15A9-4B18-AE96-E346FE6A643F}" presName="parSh" presStyleLbl="node1" presStyleIdx="0" presStyleCnt="4"/>
      <dgm:spPr/>
    </dgm:pt>
    <dgm:pt modelId="{06295901-A786-4FEB-A66D-82719761B054}" type="pres">
      <dgm:prSet presAssocID="{4869DAC4-15A9-4B18-AE96-E346FE6A643F}" presName="desTx" presStyleLbl="fgAcc1" presStyleIdx="0" presStyleCnt="4">
        <dgm:presLayoutVars>
          <dgm:bulletEnabled val="1"/>
        </dgm:presLayoutVars>
      </dgm:prSet>
      <dgm:spPr/>
    </dgm:pt>
    <dgm:pt modelId="{9E89A32C-9F08-4A8B-9427-5789FA262106}" type="pres">
      <dgm:prSet presAssocID="{EBE6AA2B-6201-4B54-B8C1-144889C8D817}" presName="sibTrans" presStyleLbl="sibTrans2D1" presStyleIdx="0" presStyleCnt="3"/>
      <dgm:spPr/>
    </dgm:pt>
    <dgm:pt modelId="{D80AD060-0644-4A8E-BB36-AA92786796E4}" type="pres">
      <dgm:prSet presAssocID="{EBE6AA2B-6201-4B54-B8C1-144889C8D817}" presName="connTx" presStyleLbl="sibTrans2D1" presStyleIdx="0" presStyleCnt="3"/>
      <dgm:spPr/>
    </dgm:pt>
    <dgm:pt modelId="{3E726EC1-BAC5-416C-B7C5-57F6D968FF1D}" type="pres">
      <dgm:prSet presAssocID="{682E04E0-E5A3-441D-94AB-C7C106935455}" presName="composite" presStyleCnt="0"/>
      <dgm:spPr/>
    </dgm:pt>
    <dgm:pt modelId="{6ECF1719-E4ED-4801-9F3E-960613D4E92D}" type="pres">
      <dgm:prSet presAssocID="{682E04E0-E5A3-441D-94AB-C7C106935455}" presName="parTx" presStyleLbl="node1" presStyleIdx="0" presStyleCnt="4">
        <dgm:presLayoutVars>
          <dgm:chMax val="0"/>
          <dgm:chPref val="0"/>
          <dgm:bulletEnabled val="1"/>
        </dgm:presLayoutVars>
      </dgm:prSet>
      <dgm:spPr/>
    </dgm:pt>
    <dgm:pt modelId="{67340C78-FE1A-42B4-9B28-DA5772518CE7}" type="pres">
      <dgm:prSet presAssocID="{682E04E0-E5A3-441D-94AB-C7C106935455}" presName="parSh" presStyleLbl="node1" presStyleIdx="1" presStyleCnt="4"/>
      <dgm:spPr/>
    </dgm:pt>
    <dgm:pt modelId="{5C7BDB0B-3C73-4077-A89A-782F2BBB1E3D}" type="pres">
      <dgm:prSet presAssocID="{682E04E0-E5A3-441D-94AB-C7C106935455}" presName="desTx" presStyleLbl="fgAcc1" presStyleIdx="1" presStyleCnt="4">
        <dgm:presLayoutVars>
          <dgm:bulletEnabled val="1"/>
        </dgm:presLayoutVars>
      </dgm:prSet>
      <dgm:spPr/>
    </dgm:pt>
    <dgm:pt modelId="{5285543E-15D9-4B7A-8062-DA4841FEF71D}" type="pres">
      <dgm:prSet presAssocID="{E52B5C51-546E-4F38-8450-454F793A2F1C}" presName="sibTrans" presStyleLbl="sibTrans2D1" presStyleIdx="1" presStyleCnt="3"/>
      <dgm:spPr/>
    </dgm:pt>
    <dgm:pt modelId="{DA784AED-372C-4896-A58B-FBFAFF239F20}" type="pres">
      <dgm:prSet presAssocID="{E52B5C51-546E-4F38-8450-454F793A2F1C}" presName="connTx" presStyleLbl="sibTrans2D1" presStyleIdx="1" presStyleCnt="3"/>
      <dgm:spPr/>
    </dgm:pt>
    <dgm:pt modelId="{74A4F588-150B-4FD0-BD75-67908954F3FE}" type="pres">
      <dgm:prSet presAssocID="{153C7EAC-2884-4B90-BE87-7895FBF1AF26}" presName="composite" presStyleCnt="0"/>
      <dgm:spPr/>
    </dgm:pt>
    <dgm:pt modelId="{A84E719C-D457-44FA-B781-B94C59D8FE76}" type="pres">
      <dgm:prSet presAssocID="{153C7EAC-2884-4B90-BE87-7895FBF1AF26}" presName="parTx" presStyleLbl="node1" presStyleIdx="1" presStyleCnt="4">
        <dgm:presLayoutVars>
          <dgm:chMax val="0"/>
          <dgm:chPref val="0"/>
          <dgm:bulletEnabled val="1"/>
        </dgm:presLayoutVars>
      </dgm:prSet>
      <dgm:spPr/>
    </dgm:pt>
    <dgm:pt modelId="{7F27DFAD-23F8-4687-9665-797182FF36E1}" type="pres">
      <dgm:prSet presAssocID="{153C7EAC-2884-4B90-BE87-7895FBF1AF26}" presName="parSh" presStyleLbl="node1" presStyleIdx="2" presStyleCnt="4"/>
      <dgm:spPr/>
    </dgm:pt>
    <dgm:pt modelId="{C56747E4-DC44-4C35-8047-48841B5FB757}" type="pres">
      <dgm:prSet presAssocID="{153C7EAC-2884-4B90-BE87-7895FBF1AF26}" presName="desTx" presStyleLbl="fgAcc1" presStyleIdx="2" presStyleCnt="4" custLinFactNeighborX="397" custLinFactNeighborY="2449">
        <dgm:presLayoutVars>
          <dgm:bulletEnabled val="1"/>
        </dgm:presLayoutVars>
      </dgm:prSet>
      <dgm:spPr/>
    </dgm:pt>
    <dgm:pt modelId="{BAC11E6E-5409-4A5E-8FA5-30600C586FB8}" type="pres">
      <dgm:prSet presAssocID="{0AEC9F6D-2C74-45D4-9C6F-91833C62F160}" presName="sibTrans" presStyleLbl="sibTrans2D1" presStyleIdx="2" presStyleCnt="3"/>
      <dgm:spPr/>
    </dgm:pt>
    <dgm:pt modelId="{29A5B75D-F430-49BF-B565-A920FC9D4E41}" type="pres">
      <dgm:prSet presAssocID="{0AEC9F6D-2C74-45D4-9C6F-91833C62F160}" presName="connTx" presStyleLbl="sibTrans2D1" presStyleIdx="2" presStyleCnt="3"/>
      <dgm:spPr/>
    </dgm:pt>
    <dgm:pt modelId="{CD790C2D-4821-418C-B4A3-EB9A7741933B}" type="pres">
      <dgm:prSet presAssocID="{88E1B5E6-0F71-4122-9031-00AC57102BD5}" presName="composite" presStyleCnt="0"/>
      <dgm:spPr/>
    </dgm:pt>
    <dgm:pt modelId="{57CE775B-157E-43C0-9A09-8B3D7C2930B6}" type="pres">
      <dgm:prSet presAssocID="{88E1B5E6-0F71-4122-9031-00AC57102BD5}" presName="parTx" presStyleLbl="node1" presStyleIdx="2" presStyleCnt="4">
        <dgm:presLayoutVars>
          <dgm:chMax val="0"/>
          <dgm:chPref val="0"/>
          <dgm:bulletEnabled val="1"/>
        </dgm:presLayoutVars>
      </dgm:prSet>
      <dgm:spPr/>
    </dgm:pt>
    <dgm:pt modelId="{45D2ADC7-7027-4704-ACEC-1C17C6AFFBE0}" type="pres">
      <dgm:prSet presAssocID="{88E1B5E6-0F71-4122-9031-00AC57102BD5}" presName="parSh" presStyleLbl="node1" presStyleIdx="3" presStyleCnt="4"/>
      <dgm:spPr/>
    </dgm:pt>
    <dgm:pt modelId="{485D9120-6F83-44F4-94D9-2662790A34E6}" type="pres">
      <dgm:prSet presAssocID="{88E1B5E6-0F71-4122-9031-00AC57102BD5}" presName="desTx" presStyleLbl="fgAcc1" presStyleIdx="3" presStyleCnt="4">
        <dgm:presLayoutVars>
          <dgm:bulletEnabled val="1"/>
        </dgm:presLayoutVars>
      </dgm:prSet>
      <dgm:spPr/>
    </dgm:pt>
  </dgm:ptLst>
  <dgm:cxnLst>
    <dgm:cxn modelId="{E3E7E603-5753-429B-8770-7FF35DDCFADA}" srcId="{96B29553-7389-444F-A7B7-FA5074B33DA6}" destId="{153C7EAC-2884-4B90-BE87-7895FBF1AF26}" srcOrd="2" destOrd="0" parTransId="{75D3AB41-7BCB-476F-990C-66A14D5C0E07}" sibTransId="{0AEC9F6D-2C74-45D4-9C6F-91833C62F160}"/>
    <dgm:cxn modelId="{EA3D5813-81EE-4419-A9E3-017406B6705C}" type="presOf" srcId="{C53B7642-D7CF-4274-B476-D6AFF196BEAC}" destId="{485D9120-6F83-44F4-94D9-2662790A34E6}" srcOrd="0" destOrd="0" presId="urn:microsoft.com/office/officeart/2005/8/layout/process3"/>
    <dgm:cxn modelId="{6F32491A-A655-4EA2-8E2A-8632C05D553F}" type="presOf" srcId="{0AEC9F6D-2C74-45D4-9C6F-91833C62F160}" destId="{29A5B75D-F430-49BF-B565-A920FC9D4E41}" srcOrd="1" destOrd="0" presId="urn:microsoft.com/office/officeart/2005/8/layout/process3"/>
    <dgm:cxn modelId="{C9525C26-2176-4043-B806-DE1AF5CE3FDC}" type="presOf" srcId="{E52B5C51-546E-4F38-8450-454F793A2F1C}" destId="{5285543E-15D9-4B7A-8062-DA4841FEF71D}" srcOrd="0" destOrd="0" presId="urn:microsoft.com/office/officeart/2005/8/layout/process3"/>
    <dgm:cxn modelId="{05F8E833-EBED-4CB6-A024-C5648D6444F7}" type="presOf" srcId="{682E04E0-E5A3-441D-94AB-C7C106935455}" destId="{6ECF1719-E4ED-4801-9F3E-960613D4E92D}" srcOrd="0" destOrd="0" presId="urn:microsoft.com/office/officeart/2005/8/layout/process3"/>
    <dgm:cxn modelId="{4A1BD73E-C7EB-4F32-BD3B-1BE1FD9645B5}" type="presOf" srcId="{2B65B2EB-84EC-461D-9C3D-259FFB715646}" destId="{5C7BDB0B-3C73-4077-A89A-782F2BBB1E3D}" srcOrd="0" destOrd="0" presId="urn:microsoft.com/office/officeart/2005/8/layout/process3"/>
    <dgm:cxn modelId="{83EED86E-DAFA-4ACD-93C6-40E06A43D72D}" type="presOf" srcId="{4869DAC4-15A9-4B18-AE96-E346FE6A643F}" destId="{4349A7D9-0593-43EC-AF6D-216E7F44DA8E}" srcOrd="0" destOrd="0" presId="urn:microsoft.com/office/officeart/2005/8/layout/process3"/>
    <dgm:cxn modelId="{DE578753-198F-4EBA-B707-7FBF996D8741}" type="presOf" srcId="{153C7EAC-2884-4B90-BE87-7895FBF1AF26}" destId="{7F27DFAD-23F8-4687-9665-797182FF36E1}" srcOrd="1" destOrd="0" presId="urn:microsoft.com/office/officeart/2005/8/layout/process3"/>
    <dgm:cxn modelId="{DB1E5A55-CFD8-4CA8-8ACB-8E01BE2E8A08}" type="presOf" srcId="{96B29553-7389-444F-A7B7-FA5074B33DA6}" destId="{09915559-341A-49D9-8A7C-3E54156C5F9E}" srcOrd="0" destOrd="0" presId="urn:microsoft.com/office/officeart/2005/8/layout/process3"/>
    <dgm:cxn modelId="{0B0AB558-9756-41DC-91B3-DC35CF2730D5}" srcId="{682E04E0-E5A3-441D-94AB-C7C106935455}" destId="{2B65B2EB-84EC-461D-9C3D-259FFB715646}" srcOrd="0" destOrd="0" parTransId="{67B0B54C-6F65-4728-A8E8-263F494C9E7F}" sibTransId="{D5624509-B76E-4BAD-9E07-517DECEF04C1}"/>
    <dgm:cxn modelId="{E787C258-4A54-466D-86B1-E15F29C07B28}" type="presOf" srcId="{88E1B5E6-0F71-4122-9031-00AC57102BD5}" destId="{57CE775B-157E-43C0-9A09-8B3D7C2930B6}" srcOrd="0" destOrd="0" presId="urn:microsoft.com/office/officeart/2005/8/layout/process3"/>
    <dgm:cxn modelId="{AC28AF5A-E443-4371-B080-E58F5C9E308D}" type="presOf" srcId="{4869DAC4-15A9-4B18-AE96-E346FE6A643F}" destId="{5045C50F-8113-4DA7-A0D8-38AE90AA5B9C}" srcOrd="1" destOrd="0" presId="urn:microsoft.com/office/officeart/2005/8/layout/process3"/>
    <dgm:cxn modelId="{F637E38B-7198-4C90-A40C-DDDE4CB1A5B6}" srcId="{153C7EAC-2884-4B90-BE87-7895FBF1AF26}" destId="{63ED09B0-3B93-4D4F-AB6B-23636436C662}" srcOrd="0" destOrd="0" parTransId="{6B445AF4-5E47-44A7-846D-4ADFE1CDC841}" sibTransId="{ABC577C7-4C73-473F-943A-2B813EA21362}"/>
    <dgm:cxn modelId="{A012DE95-A5D0-458B-8B0D-EC71288EA283}" type="presOf" srcId="{E52B5C51-546E-4F38-8450-454F793A2F1C}" destId="{DA784AED-372C-4896-A58B-FBFAFF239F20}" srcOrd="1" destOrd="0" presId="urn:microsoft.com/office/officeart/2005/8/layout/process3"/>
    <dgm:cxn modelId="{3ACE0097-EBB0-4FC6-AE3D-FA2ED850112B}" srcId="{96B29553-7389-444F-A7B7-FA5074B33DA6}" destId="{682E04E0-E5A3-441D-94AB-C7C106935455}" srcOrd="1" destOrd="0" parTransId="{63F3E4BC-ABAF-4F5B-8BE1-B816271705B0}" sibTransId="{E52B5C51-546E-4F38-8450-454F793A2F1C}"/>
    <dgm:cxn modelId="{CFD15E98-EBD3-40D1-9EB5-F4235655021A}" type="presOf" srcId="{153C7EAC-2884-4B90-BE87-7895FBF1AF26}" destId="{A84E719C-D457-44FA-B781-B94C59D8FE76}" srcOrd="0" destOrd="0" presId="urn:microsoft.com/office/officeart/2005/8/layout/process3"/>
    <dgm:cxn modelId="{1DB4479B-4737-46F7-9DC0-5CFE7461D4E4}" type="presOf" srcId="{58C02B5B-F65C-4114-A9D2-E1C0AFDC81A1}" destId="{06295901-A786-4FEB-A66D-82719761B054}" srcOrd="0" destOrd="0" presId="urn:microsoft.com/office/officeart/2005/8/layout/process3"/>
    <dgm:cxn modelId="{26A832A4-2439-489D-9E1C-ADB3C5972979}" srcId="{88E1B5E6-0F71-4122-9031-00AC57102BD5}" destId="{C53B7642-D7CF-4274-B476-D6AFF196BEAC}" srcOrd="0" destOrd="0" parTransId="{BCD7935B-1FA4-442F-B526-FAE0A6CEE0BE}" sibTransId="{E233258E-F09D-4D25-B26D-275E615969A0}"/>
    <dgm:cxn modelId="{4B6481BF-226F-4E60-A1FF-CBA72F639D5C}" type="presOf" srcId="{682E04E0-E5A3-441D-94AB-C7C106935455}" destId="{67340C78-FE1A-42B4-9B28-DA5772518CE7}" srcOrd="1" destOrd="0" presId="urn:microsoft.com/office/officeart/2005/8/layout/process3"/>
    <dgm:cxn modelId="{4F1F20C4-BF14-4813-A33F-BA9923FCE5F7}" type="presOf" srcId="{EBE6AA2B-6201-4B54-B8C1-144889C8D817}" destId="{9E89A32C-9F08-4A8B-9427-5789FA262106}" srcOrd="0" destOrd="0" presId="urn:microsoft.com/office/officeart/2005/8/layout/process3"/>
    <dgm:cxn modelId="{EDE630CF-9D2D-4433-A9C9-85A12422FF92}" type="presOf" srcId="{63ED09B0-3B93-4D4F-AB6B-23636436C662}" destId="{C56747E4-DC44-4C35-8047-48841B5FB757}" srcOrd="0" destOrd="0" presId="urn:microsoft.com/office/officeart/2005/8/layout/process3"/>
    <dgm:cxn modelId="{3BAE82D8-C9A9-452E-812E-473D2C1D866C}" type="presOf" srcId="{0AEC9F6D-2C74-45D4-9C6F-91833C62F160}" destId="{BAC11E6E-5409-4A5E-8FA5-30600C586FB8}" srcOrd="0" destOrd="0" presId="urn:microsoft.com/office/officeart/2005/8/layout/process3"/>
    <dgm:cxn modelId="{514525D9-D33C-4E34-AB18-3797C228AD1D}" srcId="{4869DAC4-15A9-4B18-AE96-E346FE6A643F}" destId="{58C02B5B-F65C-4114-A9D2-E1C0AFDC81A1}" srcOrd="0" destOrd="0" parTransId="{05112CC1-97D1-4809-92ED-D3A66BD8A94E}" sibTransId="{CF1A3AE5-964A-4561-AD8E-DB54A2C83F00}"/>
    <dgm:cxn modelId="{9D7B46DA-AAF7-4C45-9554-044AFC0119CE}" type="presOf" srcId="{88E1B5E6-0F71-4122-9031-00AC57102BD5}" destId="{45D2ADC7-7027-4704-ACEC-1C17C6AFFBE0}" srcOrd="1" destOrd="0" presId="urn:microsoft.com/office/officeart/2005/8/layout/process3"/>
    <dgm:cxn modelId="{802316DB-9F44-400D-BAB5-3165E5648451}" srcId="{96B29553-7389-444F-A7B7-FA5074B33DA6}" destId="{88E1B5E6-0F71-4122-9031-00AC57102BD5}" srcOrd="3" destOrd="0" parTransId="{5AAF6077-10A5-4D6F-B3BE-5895E383C989}" sibTransId="{DFF9B43D-527B-43CA-942B-FCA74F7E24B2}"/>
    <dgm:cxn modelId="{8E361FE6-52BF-4C1F-8EB3-C79DC8E6B2C5}" srcId="{96B29553-7389-444F-A7B7-FA5074B33DA6}" destId="{4869DAC4-15A9-4B18-AE96-E346FE6A643F}" srcOrd="0" destOrd="0" parTransId="{DFCEEFFE-A2A5-4433-B562-3FF56D763422}" sibTransId="{EBE6AA2B-6201-4B54-B8C1-144889C8D817}"/>
    <dgm:cxn modelId="{A1CABDF2-FB0E-4552-9300-2744D2A08D5C}" type="presOf" srcId="{EBE6AA2B-6201-4B54-B8C1-144889C8D817}" destId="{D80AD060-0644-4A8E-BB36-AA92786796E4}" srcOrd="1" destOrd="0" presId="urn:microsoft.com/office/officeart/2005/8/layout/process3"/>
    <dgm:cxn modelId="{C408270B-1D06-468C-BF0E-28C7AECE0DED}" type="presParOf" srcId="{09915559-341A-49D9-8A7C-3E54156C5F9E}" destId="{AEC3B64C-18B1-43F2-95BE-3111C5AD3836}" srcOrd="0" destOrd="0" presId="urn:microsoft.com/office/officeart/2005/8/layout/process3"/>
    <dgm:cxn modelId="{30B544BF-B93A-41B5-B239-8A86BCE0E217}" type="presParOf" srcId="{AEC3B64C-18B1-43F2-95BE-3111C5AD3836}" destId="{4349A7D9-0593-43EC-AF6D-216E7F44DA8E}" srcOrd="0" destOrd="0" presId="urn:microsoft.com/office/officeart/2005/8/layout/process3"/>
    <dgm:cxn modelId="{4F1D0BD0-9AA5-4005-A977-369BDCACD731}" type="presParOf" srcId="{AEC3B64C-18B1-43F2-95BE-3111C5AD3836}" destId="{5045C50F-8113-4DA7-A0D8-38AE90AA5B9C}" srcOrd="1" destOrd="0" presId="urn:microsoft.com/office/officeart/2005/8/layout/process3"/>
    <dgm:cxn modelId="{FF2BEDD5-34C2-4AEA-B465-22E7B0F3D03E}" type="presParOf" srcId="{AEC3B64C-18B1-43F2-95BE-3111C5AD3836}" destId="{06295901-A786-4FEB-A66D-82719761B054}" srcOrd="2" destOrd="0" presId="urn:microsoft.com/office/officeart/2005/8/layout/process3"/>
    <dgm:cxn modelId="{D3C711E9-4499-4D58-B4F6-5430C320408F}" type="presParOf" srcId="{09915559-341A-49D9-8A7C-3E54156C5F9E}" destId="{9E89A32C-9F08-4A8B-9427-5789FA262106}" srcOrd="1" destOrd="0" presId="urn:microsoft.com/office/officeart/2005/8/layout/process3"/>
    <dgm:cxn modelId="{647E39F9-355E-44EC-AA11-46B0B9907599}" type="presParOf" srcId="{9E89A32C-9F08-4A8B-9427-5789FA262106}" destId="{D80AD060-0644-4A8E-BB36-AA92786796E4}" srcOrd="0" destOrd="0" presId="urn:microsoft.com/office/officeart/2005/8/layout/process3"/>
    <dgm:cxn modelId="{D38D266C-06B8-49B4-8CD0-741A941D5D6C}" type="presParOf" srcId="{09915559-341A-49D9-8A7C-3E54156C5F9E}" destId="{3E726EC1-BAC5-416C-B7C5-57F6D968FF1D}" srcOrd="2" destOrd="0" presId="urn:microsoft.com/office/officeart/2005/8/layout/process3"/>
    <dgm:cxn modelId="{5DCFC35A-E0E3-453A-8AB1-6A4B7A7937B7}" type="presParOf" srcId="{3E726EC1-BAC5-416C-B7C5-57F6D968FF1D}" destId="{6ECF1719-E4ED-4801-9F3E-960613D4E92D}" srcOrd="0" destOrd="0" presId="urn:microsoft.com/office/officeart/2005/8/layout/process3"/>
    <dgm:cxn modelId="{806616E2-8A6D-4341-A7E5-92303431F67E}" type="presParOf" srcId="{3E726EC1-BAC5-416C-B7C5-57F6D968FF1D}" destId="{67340C78-FE1A-42B4-9B28-DA5772518CE7}" srcOrd="1" destOrd="0" presId="urn:microsoft.com/office/officeart/2005/8/layout/process3"/>
    <dgm:cxn modelId="{2262DD1A-3665-4EF4-835D-716F2CC52118}" type="presParOf" srcId="{3E726EC1-BAC5-416C-B7C5-57F6D968FF1D}" destId="{5C7BDB0B-3C73-4077-A89A-782F2BBB1E3D}" srcOrd="2" destOrd="0" presId="urn:microsoft.com/office/officeart/2005/8/layout/process3"/>
    <dgm:cxn modelId="{02C06395-CC31-4B92-9ABB-2EEE531B8D06}" type="presParOf" srcId="{09915559-341A-49D9-8A7C-3E54156C5F9E}" destId="{5285543E-15D9-4B7A-8062-DA4841FEF71D}" srcOrd="3" destOrd="0" presId="urn:microsoft.com/office/officeart/2005/8/layout/process3"/>
    <dgm:cxn modelId="{DB677B18-632F-42C0-853D-04839C5F587E}" type="presParOf" srcId="{5285543E-15D9-4B7A-8062-DA4841FEF71D}" destId="{DA784AED-372C-4896-A58B-FBFAFF239F20}" srcOrd="0" destOrd="0" presId="urn:microsoft.com/office/officeart/2005/8/layout/process3"/>
    <dgm:cxn modelId="{85089269-32E5-4165-BFF8-A2C32F9385C9}" type="presParOf" srcId="{09915559-341A-49D9-8A7C-3E54156C5F9E}" destId="{74A4F588-150B-4FD0-BD75-67908954F3FE}" srcOrd="4" destOrd="0" presId="urn:microsoft.com/office/officeart/2005/8/layout/process3"/>
    <dgm:cxn modelId="{9D988F3E-A07C-4C06-8E13-38901D4CF7FE}" type="presParOf" srcId="{74A4F588-150B-4FD0-BD75-67908954F3FE}" destId="{A84E719C-D457-44FA-B781-B94C59D8FE76}" srcOrd="0" destOrd="0" presId="urn:microsoft.com/office/officeart/2005/8/layout/process3"/>
    <dgm:cxn modelId="{27C0455F-A9AD-4F9C-A855-E0D588F4FF1B}" type="presParOf" srcId="{74A4F588-150B-4FD0-BD75-67908954F3FE}" destId="{7F27DFAD-23F8-4687-9665-797182FF36E1}" srcOrd="1" destOrd="0" presId="urn:microsoft.com/office/officeart/2005/8/layout/process3"/>
    <dgm:cxn modelId="{F13711C3-95D6-4422-82FC-00054826361C}" type="presParOf" srcId="{74A4F588-150B-4FD0-BD75-67908954F3FE}" destId="{C56747E4-DC44-4C35-8047-48841B5FB757}" srcOrd="2" destOrd="0" presId="urn:microsoft.com/office/officeart/2005/8/layout/process3"/>
    <dgm:cxn modelId="{225EA62F-0A92-4A58-AC16-023131D18826}" type="presParOf" srcId="{09915559-341A-49D9-8A7C-3E54156C5F9E}" destId="{BAC11E6E-5409-4A5E-8FA5-30600C586FB8}" srcOrd="5" destOrd="0" presId="urn:microsoft.com/office/officeart/2005/8/layout/process3"/>
    <dgm:cxn modelId="{8042540F-4F78-4143-ACD9-8980A1DA00A8}" type="presParOf" srcId="{BAC11E6E-5409-4A5E-8FA5-30600C586FB8}" destId="{29A5B75D-F430-49BF-B565-A920FC9D4E41}" srcOrd="0" destOrd="0" presId="urn:microsoft.com/office/officeart/2005/8/layout/process3"/>
    <dgm:cxn modelId="{3AA528A0-12FF-4D3D-B79C-2C252BCE777F}" type="presParOf" srcId="{09915559-341A-49D9-8A7C-3E54156C5F9E}" destId="{CD790C2D-4821-418C-B4A3-EB9A7741933B}" srcOrd="6" destOrd="0" presId="urn:microsoft.com/office/officeart/2005/8/layout/process3"/>
    <dgm:cxn modelId="{60F750CE-4DE2-4376-9E6E-99022B1F23E4}" type="presParOf" srcId="{CD790C2D-4821-418C-B4A3-EB9A7741933B}" destId="{57CE775B-157E-43C0-9A09-8B3D7C2930B6}" srcOrd="0" destOrd="0" presId="urn:microsoft.com/office/officeart/2005/8/layout/process3"/>
    <dgm:cxn modelId="{F2435748-5F8A-4E3B-B6A8-A1E03C95ABC6}" type="presParOf" srcId="{CD790C2D-4821-418C-B4A3-EB9A7741933B}" destId="{45D2ADC7-7027-4704-ACEC-1C17C6AFFBE0}" srcOrd="1" destOrd="0" presId="urn:microsoft.com/office/officeart/2005/8/layout/process3"/>
    <dgm:cxn modelId="{FBC24979-F9E7-4271-B46F-BB1FF51E078A}" type="presParOf" srcId="{CD790C2D-4821-418C-B4A3-EB9A7741933B}" destId="{485D9120-6F83-44F4-94D9-2662790A34E6}"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771926-DA3A-4B80-BB9F-297560F11B34}" type="doc">
      <dgm:prSet loTypeId="urn:microsoft.com/office/officeart/2005/8/layout/pyramid1" loCatId="pyramid" qsTypeId="urn:microsoft.com/office/officeart/2005/8/quickstyle/simple3" qsCatId="simple" csTypeId="urn:microsoft.com/office/officeart/2005/8/colors/accent1_2" csCatId="accent1" phldr="1"/>
      <dgm:spPr/>
    </dgm:pt>
    <dgm:pt modelId="{BC4D8538-75CA-464C-8DF7-FD30EE6C11AF}">
      <dgm:prSet phldrT="[Text]"/>
      <dgm:spPr/>
      <dgm:t>
        <a:bodyPr/>
        <a:lstStyle/>
        <a:p>
          <a:r>
            <a:rPr lang="en-US" dirty="0"/>
            <a:t>BDD</a:t>
          </a:r>
        </a:p>
      </dgm:t>
    </dgm:pt>
    <dgm:pt modelId="{00A9CABF-79FE-4578-A511-82D8387F5BCD}" type="parTrans" cxnId="{B57F48EC-CDAE-4794-B29E-E2B96764AA0C}">
      <dgm:prSet/>
      <dgm:spPr/>
      <dgm:t>
        <a:bodyPr/>
        <a:lstStyle/>
        <a:p>
          <a:endParaRPr lang="en-US"/>
        </a:p>
      </dgm:t>
    </dgm:pt>
    <dgm:pt modelId="{E7F26B81-A5AC-4F59-9AC9-431DBCF21537}" type="sibTrans" cxnId="{B57F48EC-CDAE-4794-B29E-E2B96764AA0C}">
      <dgm:prSet/>
      <dgm:spPr/>
      <dgm:t>
        <a:bodyPr/>
        <a:lstStyle/>
        <a:p>
          <a:endParaRPr lang="en-US"/>
        </a:p>
      </dgm:t>
    </dgm:pt>
    <dgm:pt modelId="{7B81A0D0-FA0F-4180-BD39-70A32EE2A8B0}">
      <dgm:prSet phldrT="[Text]"/>
      <dgm:spPr/>
      <dgm:t>
        <a:bodyPr/>
        <a:lstStyle/>
        <a:p>
          <a:r>
            <a:rPr lang="en-US" dirty="0"/>
            <a:t>Integration</a:t>
          </a:r>
        </a:p>
      </dgm:t>
    </dgm:pt>
    <dgm:pt modelId="{EF8967B8-02A8-42CE-A4B0-DA3B9E5795F0}" type="parTrans" cxnId="{106BD88B-5230-48B5-96BE-2F26088A92FA}">
      <dgm:prSet/>
      <dgm:spPr/>
      <dgm:t>
        <a:bodyPr/>
        <a:lstStyle/>
        <a:p>
          <a:endParaRPr lang="en-US"/>
        </a:p>
      </dgm:t>
    </dgm:pt>
    <dgm:pt modelId="{3FC3B5BE-088B-413E-9EC8-23AE797084D2}" type="sibTrans" cxnId="{106BD88B-5230-48B5-96BE-2F26088A92FA}">
      <dgm:prSet/>
      <dgm:spPr/>
      <dgm:t>
        <a:bodyPr/>
        <a:lstStyle/>
        <a:p>
          <a:endParaRPr lang="en-US"/>
        </a:p>
      </dgm:t>
    </dgm:pt>
    <dgm:pt modelId="{F3F06445-750F-499B-A165-D4BFA8D96CC1}">
      <dgm:prSet phldrT="[Text]"/>
      <dgm:spPr/>
      <dgm:t>
        <a:bodyPr/>
        <a:lstStyle/>
        <a:p>
          <a:r>
            <a:rPr lang="en-US" dirty="0"/>
            <a:t>Unit Testing</a:t>
          </a:r>
        </a:p>
      </dgm:t>
    </dgm:pt>
    <dgm:pt modelId="{B931EF49-A111-4837-9D34-E614543FD062}" type="parTrans" cxnId="{F087125C-DED5-4E13-8017-D4B9ACCEE59B}">
      <dgm:prSet/>
      <dgm:spPr/>
      <dgm:t>
        <a:bodyPr/>
        <a:lstStyle/>
        <a:p>
          <a:endParaRPr lang="en-US"/>
        </a:p>
      </dgm:t>
    </dgm:pt>
    <dgm:pt modelId="{636D8A6E-D5D3-4500-ACD6-F298953D24E1}" type="sibTrans" cxnId="{F087125C-DED5-4E13-8017-D4B9ACCEE59B}">
      <dgm:prSet/>
      <dgm:spPr/>
      <dgm:t>
        <a:bodyPr/>
        <a:lstStyle/>
        <a:p>
          <a:endParaRPr lang="en-US"/>
        </a:p>
      </dgm:t>
    </dgm:pt>
    <dgm:pt modelId="{2CF0B13A-44A5-4E02-B3B9-09AF66523F0D}" type="pres">
      <dgm:prSet presAssocID="{06771926-DA3A-4B80-BB9F-297560F11B34}" presName="Name0" presStyleCnt="0">
        <dgm:presLayoutVars>
          <dgm:dir/>
          <dgm:animLvl val="lvl"/>
          <dgm:resizeHandles val="exact"/>
        </dgm:presLayoutVars>
      </dgm:prSet>
      <dgm:spPr/>
    </dgm:pt>
    <dgm:pt modelId="{91A3070D-8890-4BF1-A0D8-A1A7D2E20C32}" type="pres">
      <dgm:prSet presAssocID="{BC4D8538-75CA-464C-8DF7-FD30EE6C11AF}" presName="Name8" presStyleCnt="0"/>
      <dgm:spPr/>
    </dgm:pt>
    <dgm:pt modelId="{E7AE31DD-487D-4978-9989-3E98B61CFF05}" type="pres">
      <dgm:prSet presAssocID="{BC4D8538-75CA-464C-8DF7-FD30EE6C11AF}" presName="level" presStyleLbl="node1" presStyleIdx="0" presStyleCnt="3">
        <dgm:presLayoutVars>
          <dgm:chMax val="1"/>
          <dgm:bulletEnabled val="1"/>
        </dgm:presLayoutVars>
      </dgm:prSet>
      <dgm:spPr/>
    </dgm:pt>
    <dgm:pt modelId="{DF51A2C2-5DB9-47E0-8983-DC8B4C79986D}" type="pres">
      <dgm:prSet presAssocID="{BC4D8538-75CA-464C-8DF7-FD30EE6C11AF}" presName="levelTx" presStyleLbl="revTx" presStyleIdx="0" presStyleCnt="0">
        <dgm:presLayoutVars>
          <dgm:chMax val="1"/>
          <dgm:bulletEnabled val="1"/>
        </dgm:presLayoutVars>
      </dgm:prSet>
      <dgm:spPr/>
    </dgm:pt>
    <dgm:pt modelId="{6D49B944-06C8-4399-A425-065C6868537D}" type="pres">
      <dgm:prSet presAssocID="{7B81A0D0-FA0F-4180-BD39-70A32EE2A8B0}" presName="Name8" presStyleCnt="0"/>
      <dgm:spPr/>
    </dgm:pt>
    <dgm:pt modelId="{9AF4B0AB-DAC4-4DBF-B71A-451FA9D81FEC}" type="pres">
      <dgm:prSet presAssocID="{7B81A0D0-FA0F-4180-BD39-70A32EE2A8B0}" presName="level" presStyleLbl="node1" presStyleIdx="1" presStyleCnt="3">
        <dgm:presLayoutVars>
          <dgm:chMax val="1"/>
          <dgm:bulletEnabled val="1"/>
        </dgm:presLayoutVars>
      </dgm:prSet>
      <dgm:spPr/>
    </dgm:pt>
    <dgm:pt modelId="{07A5FA15-9BBC-4043-B43D-0E4CA0B2F51F}" type="pres">
      <dgm:prSet presAssocID="{7B81A0D0-FA0F-4180-BD39-70A32EE2A8B0}" presName="levelTx" presStyleLbl="revTx" presStyleIdx="0" presStyleCnt="0">
        <dgm:presLayoutVars>
          <dgm:chMax val="1"/>
          <dgm:bulletEnabled val="1"/>
        </dgm:presLayoutVars>
      </dgm:prSet>
      <dgm:spPr/>
    </dgm:pt>
    <dgm:pt modelId="{5508FB5B-92C7-4923-B011-3E5372D3EB30}" type="pres">
      <dgm:prSet presAssocID="{F3F06445-750F-499B-A165-D4BFA8D96CC1}" presName="Name8" presStyleCnt="0"/>
      <dgm:spPr/>
    </dgm:pt>
    <dgm:pt modelId="{88D027F6-B9F8-4BF8-B2DC-2995C20DBC05}" type="pres">
      <dgm:prSet presAssocID="{F3F06445-750F-499B-A165-D4BFA8D96CC1}" presName="level" presStyleLbl="node1" presStyleIdx="2" presStyleCnt="3">
        <dgm:presLayoutVars>
          <dgm:chMax val="1"/>
          <dgm:bulletEnabled val="1"/>
        </dgm:presLayoutVars>
      </dgm:prSet>
      <dgm:spPr/>
    </dgm:pt>
    <dgm:pt modelId="{F581A66D-CE93-4E0C-9FDE-4F88D9509712}" type="pres">
      <dgm:prSet presAssocID="{F3F06445-750F-499B-A165-D4BFA8D96CC1}" presName="levelTx" presStyleLbl="revTx" presStyleIdx="0" presStyleCnt="0">
        <dgm:presLayoutVars>
          <dgm:chMax val="1"/>
          <dgm:bulletEnabled val="1"/>
        </dgm:presLayoutVars>
      </dgm:prSet>
      <dgm:spPr/>
    </dgm:pt>
  </dgm:ptLst>
  <dgm:cxnLst>
    <dgm:cxn modelId="{2CEDEF15-C39E-4A4B-8CEF-649BDC4CEC81}" type="presOf" srcId="{06771926-DA3A-4B80-BB9F-297560F11B34}" destId="{2CF0B13A-44A5-4E02-B3B9-09AF66523F0D}" srcOrd="0" destOrd="0" presId="urn:microsoft.com/office/officeart/2005/8/layout/pyramid1"/>
    <dgm:cxn modelId="{EB644F2D-9B87-4CB7-AFFA-F0E2E281A374}" type="presOf" srcId="{7B81A0D0-FA0F-4180-BD39-70A32EE2A8B0}" destId="{9AF4B0AB-DAC4-4DBF-B71A-451FA9D81FEC}" srcOrd="0" destOrd="0" presId="urn:microsoft.com/office/officeart/2005/8/layout/pyramid1"/>
    <dgm:cxn modelId="{1297D231-659C-4061-AECB-53B48196D801}" type="presOf" srcId="{F3F06445-750F-499B-A165-D4BFA8D96CC1}" destId="{88D027F6-B9F8-4BF8-B2DC-2995C20DBC05}" srcOrd="0" destOrd="0" presId="urn:microsoft.com/office/officeart/2005/8/layout/pyramid1"/>
    <dgm:cxn modelId="{F087125C-DED5-4E13-8017-D4B9ACCEE59B}" srcId="{06771926-DA3A-4B80-BB9F-297560F11B34}" destId="{F3F06445-750F-499B-A165-D4BFA8D96CC1}" srcOrd="2" destOrd="0" parTransId="{B931EF49-A111-4837-9D34-E614543FD062}" sibTransId="{636D8A6E-D5D3-4500-ACD6-F298953D24E1}"/>
    <dgm:cxn modelId="{042E6167-01BF-4DD2-BDEE-892D9D0E90B0}" type="presOf" srcId="{BC4D8538-75CA-464C-8DF7-FD30EE6C11AF}" destId="{E7AE31DD-487D-4978-9989-3E98B61CFF05}" srcOrd="0" destOrd="0" presId="urn:microsoft.com/office/officeart/2005/8/layout/pyramid1"/>
    <dgm:cxn modelId="{9C5E4070-017F-4904-9F45-AF323C901C39}" type="presOf" srcId="{BC4D8538-75CA-464C-8DF7-FD30EE6C11AF}" destId="{DF51A2C2-5DB9-47E0-8983-DC8B4C79986D}" srcOrd="1" destOrd="0" presId="urn:microsoft.com/office/officeart/2005/8/layout/pyramid1"/>
    <dgm:cxn modelId="{E6A0BA7F-5D56-467F-A797-0753BAFEBC0D}" type="presOf" srcId="{F3F06445-750F-499B-A165-D4BFA8D96CC1}" destId="{F581A66D-CE93-4E0C-9FDE-4F88D9509712}" srcOrd="1" destOrd="0" presId="urn:microsoft.com/office/officeart/2005/8/layout/pyramid1"/>
    <dgm:cxn modelId="{106BD88B-5230-48B5-96BE-2F26088A92FA}" srcId="{06771926-DA3A-4B80-BB9F-297560F11B34}" destId="{7B81A0D0-FA0F-4180-BD39-70A32EE2A8B0}" srcOrd="1" destOrd="0" parTransId="{EF8967B8-02A8-42CE-A4B0-DA3B9E5795F0}" sibTransId="{3FC3B5BE-088B-413E-9EC8-23AE797084D2}"/>
    <dgm:cxn modelId="{B57F48EC-CDAE-4794-B29E-E2B96764AA0C}" srcId="{06771926-DA3A-4B80-BB9F-297560F11B34}" destId="{BC4D8538-75CA-464C-8DF7-FD30EE6C11AF}" srcOrd="0" destOrd="0" parTransId="{00A9CABF-79FE-4578-A511-82D8387F5BCD}" sibTransId="{E7F26B81-A5AC-4F59-9AC9-431DBCF21537}"/>
    <dgm:cxn modelId="{A25A84EE-96DB-4624-997B-619380792E52}" type="presOf" srcId="{7B81A0D0-FA0F-4180-BD39-70A32EE2A8B0}" destId="{07A5FA15-9BBC-4043-B43D-0E4CA0B2F51F}" srcOrd="1" destOrd="0" presId="urn:microsoft.com/office/officeart/2005/8/layout/pyramid1"/>
    <dgm:cxn modelId="{232AEA36-3A71-412A-B3AB-C7B3117A1B25}" type="presParOf" srcId="{2CF0B13A-44A5-4E02-B3B9-09AF66523F0D}" destId="{91A3070D-8890-4BF1-A0D8-A1A7D2E20C32}" srcOrd="0" destOrd="0" presId="urn:microsoft.com/office/officeart/2005/8/layout/pyramid1"/>
    <dgm:cxn modelId="{39253059-EA34-46A8-ADA0-C3798E55043D}" type="presParOf" srcId="{91A3070D-8890-4BF1-A0D8-A1A7D2E20C32}" destId="{E7AE31DD-487D-4978-9989-3E98B61CFF05}" srcOrd="0" destOrd="0" presId="urn:microsoft.com/office/officeart/2005/8/layout/pyramid1"/>
    <dgm:cxn modelId="{65207451-01BD-43DB-B8A7-A0853BAA8DA5}" type="presParOf" srcId="{91A3070D-8890-4BF1-A0D8-A1A7D2E20C32}" destId="{DF51A2C2-5DB9-47E0-8983-DC8B4C79986D}" srcOrd="1" destOrd="0" presId="urn:microsoft.com/office/officeart/2005/8/layout/pyramid1"/>
    <dgm:cxn modelId="{39975CF7-BA2C-4E81-9F05-EA4415D7DD5C}" type="presParOf" srcId="{2CF0B13A-44A5-4E02-B3B9-09AF66523F0D}" destId="{6D49B944-06C8-4399-A425-065C6868537D}" srcOrd="1" destOrd="0" presId="urn:microsoft.com/office/officeart/2005/8/layout/pyramid1"/>
    <dgm:cxn modelId="{5EB32C11-1A54-4E0D-9AE8-69689465F381}" type="presParOf" srcId="{6D49B944-06C8-4399-A425-065C6868537D}" destId="{9AF4B0AB-DAC4-4DBF-B71A-451FA9D81FEC}" srcOrd="0" destOrd="0" presId="urn:microsoft.com/office/officeart/2005/8/layout/pyramid1"/>
    <dgm:cxn modelId="{9DE493EF-9C72-4E31-A552-C2784C02AB34}" type="presParOf" srcId="{6D49B944-06C8-4399-A425-065C6868537D}" destId="{07A5FA15-9BBC-4043-B43D-0E4CA0B2F51F}" srcOrd="1" destOrd="0" presId="urn:microsoft.com/office/officeart/2005/8/layout/pyramid1"/>
    <dgm:cxn modelId="{9CEC890D-EEC0-44F5-858B-1052F218FADA}" type="presParOf" srcId="{2CF0B13A-44A5-4E02-B3B9-09AF66523F0D}" destId="{5508FB5B-92C7-4923-B011-3E5372D3EB30}" srcOrd="2" destOrd="0" presId="urn:microsoft.com/office/officeart/2005/8/layout/pyramid1"/>
    <dgm:cxn modelId="{2115015F-E996-4237-BBCE-303946A06F36}" type="presParOf" srcId="{5508FB5B-92C7-4923-B011-3E5372D3EB30}" destId="{88D027F6-B9F8-4BF8-B2DC-2995C20DBC05}" srcOrd="0" destOrd="0" presId="urn:microsoft.com/office/officeart/2005/8/layout/pyramid1"/>
    <dgm:cxn modelId="{857556B0-09A3-401E-BCBA-75949015D1A3}" type="presParOf" srcId="{5508FB5B-92C7-4923-B011-3E5372D3EB30}" destId="{F581A66D-CE93-4E0C-9FDE-4F88D9509712}"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5C50F-8113-4DA7-A0D8-38AE90AA5B9C}">
      <dsp:nvSpPr>
        <dsp:cNvPr id="0" name=""/>
        <dsp:cNvSpPr/>
      </dsp:nvSpPr>
      <dsp:spPr>
        <a:xfrm>
          <a:off x="1281" y="2178754"/>
          <a:ext cx="1610094" cy="7854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Prepare Inputs</a:t>
          </a:r>
        </a:p>
      </dsp:txBody>
      <dsp:txXfrm>
        <a:off x="1281" y="2178754"/>
        <a:ext cx="1610094" cy="523618"/>
      </dsp:txXfrm>
    </dsp:sp>
    <dsp:sp modelId="{06295901-A786-4FEB-A66D-82719761B054}">
      <dsp:nvSpPr>
        <dsp:cNvPr id="0" name=""/>
        <dsp:cNvSpPr/>
      </dsp:nvSpPr>
      <dsp:spPr>
        <a:xfrm>
          <a:off x="331059" y="2702373"/>
          <a:ext cx="1610094" cy="8064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Determined by you or software author</a:t>
          </a:r>
        </a:p>
      </dsp:txBody>
      <dsp:txXfrm>
        <a:off x="354678" y="2725992"/>
        <a:ext cx="1562856" cy="759162"/>
      </dsp:txXfrm>
    </dsp:sp>
    <dsp:sp modelId="{9E89A32C-9F08-4A8B-9427-5789FA262106}">
      <dsp:nvSpPr>
        <dsp:cNvPr id="0" name=""/>
        <dsp:cNvSpPr/>
      </dsp:nvSpPr>
      <dsp:spPr>
        <a:xfrm>
          <a:off x="1855460" y="2240130"/>
          <a:ext cx="517459" cy="4008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1855460" y="2320303"/>
        <a:ext cx="397199" cy="240521"/>
      </dsp:txXfrm>
    </dsp:sp>
    <dsp:sp modelId="{67340C78-FE1A-42B4-9B28-DA5772518CE7}">
      <dsp:nvSpPr>
        <dsp:cNvPr id="0" name=""/>
        <dsp:cNvSpPr/>
      </dsp:nvSpPr>
      <dsp:spPr>
        <a:xfrm>
          <a:off x="2587714" y="2178754"/>
          <a:ext cx="1610094" cy="7854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Identify Expected Outputs</a:t>
          </a:r>
        </a:p>
      </dsp:txBody>
      <dsp:txXfrm>
        <a:off x="2587714" y="2178754"/>
        <a:ext cx="1610094" cy="523618"/>
      </dsp:txXfrm>
    </dsp:sp>
    <dsp:sp modelId="{5C7BDB0B-3C73-4077-A89A-782F2BBB1E3D}">
      <dsp:nvSpPr>
        <dsp:cNvPr id="0" name=""/>
        <dsp:cNvSpPr/>
      </dsp:nvSpPr>
      <dsp:spPr>
        <a:xfrm>
          <a:off x="2917492" y="2702373"/>
          <a:ext cx="1610094" cy="8064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Determined by you or software author</a:t>
          </a:r>
        </a:p>
      </dsp:txBody>
      <dsp:txXfrm>
        <a:off x="2941111" y="2725992"/>
        <a:ext cx="1562856" cy="759162"/>
      </dsp:txXfrm>
    </dsp:sp>
    <dsp:sp modelId="{5285543E-15D9-4B7A-8062-DA4841FEF71D}">
      <dsp:nvSpPr>
        <dsp:cNvPr id="0" name=""/>
        <dsp:cNvSpPr/>
      </dsp:nvSpPr>
      <dsp:spPr>
        <a:xfrm>
          <a:off x="4441893" y="2240130"/>
          <a:ext cx="517459" cy="4008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4441893" y="2320303"/>
        <a:ext cx="397199" cy="240521"/>
      </dsp:txXfrm>
    </dsp:sp>
    <dsp:sp modelId="{7F27DFAD-23F8-4687-9665-797182FF36E1}">
      <dsp:nvSpPr>
        <dsp:cNvPr id="0" name=""/>
        <dsp:cNvSpPr/>
      </dsp:nvSpPr>
      <dsp:spPr>
        <a:xfrm>
          <a:off x="5174146" y="2178754"/>
          <a:ext cx="1610094" cy="7854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Obtain Actual Outputs</a:t>
          </a:r>
        </a:p>
      </dsp:txBody>
      <dsp:txXfrm>
        <a:off x="5174146" y="2178754"/>
        <a:ext cx="1610094" cy="523618"/>
      </dsp:txXfrm>
    </dsp:sp>
    <dsp:sp modelId="{C56747E4-DC44-4C35-8047-48841B5FB757}">
      <dsp:nvSpPr>
        <dsp:cNvPr id="0" name=""/>
        <dsp:cNvSpPr/>
      </dsp:nvSpPr>
      <dsp:spPr>
        <a:xfrm>
          <a:off x="5510317" y="2722122"/>
          <a:ext cx="1610094" cy="8064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Determined by executing real code</a:t>
          </a:r>
        </a:p>
      </dsp:txBody>
      <dsp:txXfrm>
        <a:off x="5533936" y="2745741"/>
        <a:ext cx="1562856" cy="759162"/>
      </dsp:txXfrm>
    </dsp:sp>
    <dsp:sp modelId="{BAC11E6E-5409-4A5E-8FA5-30600C586FB8}">
      <dsp:nvSpPr>
        <dsp:cNvPr id="0" name=""/>
        <dsp:cNvSpPr/>
      </dsp:nvSpPr>
      <dsp:spPr>
        <a:xfrm>
          <a:off x="7028326" y="2240130"/>
          <a:ext cx="517459" cy="4008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a:off x="7028326" y="2320303"/>
        <a:ext cx="397199" cy="240521"/>
      </dsp:txXfrm>
    </dsp:sp>
    <dsp:sp modelId="{45D2ADC7-7027-4704-ACEC-1C17C6AFFBE0}">
      <dsp:nvSpPr>
        <dsp:cNvPr id="0" name=""/>
        <dsp:cNvSpPr/>
      </dsp:nvSpPr>
      <dsp:spPr>
        <a:xfrm>
          <a:off x="7760579" y="2178754"/>
          <a:ext cx="1610094" cy="7854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US" sz="1400" kern="1200" dirty="0"/>
            <a:t>Compare actual to expected</a:t>
          </a:r>
        </a:p>
      </dsp:txBody>
      <dsp:txXfrm>
        <a:off x="7760579" y="2178754"/>
        <a:ext cx="1610094" cy="523618"/>
      </dsp:txXfrm>
    </dsp:sp>
    <dsp:sp modelId="{485D9120-6F83-44F4-94D9-2662790A34E6}">
      <dsp:nvSpPr>
        <dsp:cNvPr id="0" name=""/>
        <dsp:cNvSpPr/>
      </dsp:nvSpPr>
      <dsp:spPr>
        <a:xfrm>
          <a:off x="8090358" y="2702373"/>
          <a:ext cx="1610094" cy="8064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If the </a:t>
          </a:r>
          <a:r>
            <a:rPr lang="en-US" sz="1400" kern="1200" dirty="0" err="1"/>
            <a:t>same:Pass</a:t>
          </a:r>
          <a:r>
            <a:rPr lang="en-US" sz="1400" kern="1200" dirty="0"/>
            <a:t>  </a:t>
          </a:r>
          <a:r>
            <a:rPr lang="en-US" sz="1400" kern="1200" dirty="0" err="1"/>
            <a:t>Different:Fail</a:t>
          </a:r>
          <a:endParaRPr lang="en-US" sz="1400" kern="1200" dirty="0"/>
        </a:p>
      </dsp:txBody>
      <dsp:txXfrm>
        <a:off x="8113977" y="2725992"/>
        <a:ext cx="1562856" cy="7591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E31DD-487D-4978-9989-3E98B61CFF05}">
      <dsp:nvSpPr>
        <dsp:cNvPr id="0" name=""/>
        <dsp:cNvSpPr/>
      </dsp:nvSpPr>
      <dsp:spPr>
        <a:xfrm>
          <a:off x="2522001" y="0"/>
          <a:ext cx="2522001" cy="1530295"/>
        </a:xfrm>
        <a:prstGeom prst="trapezoid">
          <a:avLst>
            <a:gd name="adj" fmla="val 82402"/>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6040" tIns="66040" rIns="66040" bIns="66040" numCol="1" spcCol="1270" anchor="ctr" anchorCtr="0">
          <a:noAutofit/>
        </a:bodyPr>
        <a:lstStyle/>
        <a:p>
          <a:pPr marL="0" lvl="0" indent="0" algn="ctr" defTabSz="2311400">
            <a:lnSpc>
              <a:spcPct val="90000"/>
            </a:lnSpc>
            <a:spcBef>
              <a:spcPct val="0"/>
            </a:spcBef>
            <a:spcAft>
              <a:spcPct val="35000"/>
            </a:spcAft>
            <a:buNone/>
          </a:pPr>
          <a:r>
            <a:rPr lang="en-US" sz="5200" kern="1200" dirty="0"/>
            <a:t>BDD</a:t>
          </a:r>
        </a:p>
      </dsp:txBody>
      <dsp:txXfrm>
        <a:off x="2522001" y="0"/>
        <a:ext cx="2522001" cy="1530295"/>
      </dsp:txXfrm>
    </dsp:sp>
    <dsp:sp modelId="{9AF4B0AB-DAC4-4DBF-B71A-451FA9D81FEC}">
      <dsp:nvSpPr>
        <dsp:cNvPr id="0" name=""/>
        <dsp:cNvSpPr/>
      </dsp:nvSpPr>
      <dsp:spPr>
        <a:xfrm>
          <a:off x="1261000" y="1530295"/>
          <a:ext cx="5044002" cy="1530295"/>
        </a:xfrm>
        <a:prstGeom prst="trapezoid">
          <a:avLst>
            <a:gd name="adj" fmla="val 82402"/>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6040" tIns="66040" rIns="66040" bIns="66040" numCol="1" spcCol="1270" anchor="ctr" anchorCtr="0">
          <a:noAutofit/>
        </a:bodyPr>
        <a:lstStyle/>
        <a:p>
          <a:pPr marL="0" lvl="0" indent="0" algn="ctr" defTabSz="2311400">
            <a:lnSpc>
              <a:spcPct val="90000"/>
            </a:lnSpc>
            <a:spcBef>
              <a:spcPct val="0"/>
            </a:spcBef>
            <a:spcAft>
              <a:spcPct val="35000"/>
            </a:spcAft>
            <a:buNone/>
          </a:pPr>
          <a:r>
            <a:rPr lang="en-US" sz="5200" kern="1200" dirty="0"/>
            <a:t>Integration</a:t>
          </a:r>
        </a:p>
      </dsp:txBody>
      <dsp:txXfrm>
        <a:off x="2143700" y="1530295"/>
        <a:ext cx="3278601" cy="1530295"/>
      </dsp:txXfrm>
    </dsp:sp>
    <dsp:sp modelId="{88D027F6-B9F8-4BF8-B2DC-2995C20DBC05}">
      <dsp:nvSpPr>
        <dsp:cNvPr id="0" name=""/>
        <dsp:cNvSpPr/>
      </dsp:nvSpPr>
      <dsp:spPr>
        <a:xfrm>
          <a:off x="0" y="3060591"/>
          <a:ext cx="7566003" cy="1530295"/>
        </a:xfrm>
        <a:prstGeom prst="trapezoid">
          <a:avLst>
            <a:gd name="adj" fmla="val 82402"/>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6040" tIns="66040" rIns="66040" bIns="66040" numCol="1" spcCol="1270" anchor="ctr" anchorCtr="0">
          <a:noAutofit/>
        </a:bodyPr>
        <a:lstStyle/>
        <a:p>
          <a:pPr marL="0" lvl="0" indent="0" algn="ctr" defTabSz="2311400">
            <a:lnSpc>
              <a:spcPct val="90000"/>
            </a:lnSpc>
            <a:spcBef>
              <a:spcPct val="0"/>
            </a:spcBef>
            <a:spcAft>
              <a:spcPct val="35000"/>
            </a:spcAft>
            <a:buNone/>
          </a:pPr>
          <a:r>
            <a:rPr lang="en-US" sz="5200" kern="1200" dirty="0"/>
            <a:t>Unit Testing</a:t>
          </a:r>
        </a:p>
      </dsp:txBody>
      <dsp:txXfrm>
        <a:off x="1324050" y="3060591"/>
        <a:ext cx="4917901" cy="1530295"/>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pectrum.ieee.org/aerospace/robotic-exploration/why-the-mars-probe-went-off-course"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7F8766-215E-2742-B636-C794474163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4873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7010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CI examples:</a:t>
            </a:r>
          </a:p>
          <a:p>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At 1:41AM Pacific Time on Thursday, </a:t>
            </a:r>
            <a:r>
              <a:rPr lang="en-US" sz="900" b="1" i="0" kern="1200" dirty="0">
                <a:solidFill>
                  <a:schemeClr val="tx1"/>
                </a:solidFill>
                <a:effectLst/>
                <a:latin typeface="Segoe UI Light" pitchFamily="34" charset="0"/>
                <a:ea typeface="+mn-ea"/>
                <a:cs typeface="+mn-cs"/>
              </a:rPr>
              <a:t>September 23, 1999</a:t>
            </a:r>
            <a:r>
              <a:rPr lang="en-US" sz="900" b="0" i="0" kern="1200" dirty="0">
                <a:solidFill>
                  <a:schemeClr val="tx1"/>
                </a:solidFill>
                <a:effectLst/>
                <a:latin typeface="Segoe UI Light" pitchFamily="34" charset="0"/>
                <a:ea typeface="+mn-ea"/>
                <a:cs typeface="+mn-cs"/>
              </a:rPr>
              <a:t>, the Mars Climate Orbiter stowed its solar arrays, to protect them from a temporary descent into the upper Martian atmosphere. Nine minutes later, the craft reoriented itself using its Reaction Control systems, to line up its main engine retrograde to Mars. At 2:01AM, the engine ignited for its main burn, which initiated a 40 day stretch of complex aerobraking maneuvers in the upper Martian atmosphere, conserving precious rocket fuel. At 2:06AM, the orbiter passed behind Mars, and radio communications from Earth were blocked for a nail-biting twenty-one minutes.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Once having successfully entered orbit, the satellite was supposed to relay photos of Mars to Earth for several years.</a:t>
            </a:r>
          </a:p>
          <a:p>
            <a:r>
              <a:rPr lang="en-US" sz="900" b="0" i="0" kern="1200" dirty="0">
                <a:solidFill>
                  <a:schemeClr val="tx1"/>
                </a:solidFill>
                <a:effectLst/>
                <a:latin typeface="Segoe UI Light" pitchFamily="34" charset="0"/>
                <a:ea typeface="+mn-ea"/>
                <a:cs typeface="+mn-cs"/>
              </a:rPr>
              <a:t>But unfortunately, this did not happen as the craft was not on the correct trajectory. Instead, it had burned up in the Martian atmosphere nearly 24 hours earlier, lost without a trace. This is the story of the Rapid Unanticipated Disassembly of the Mars Climate Orbiter.</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Ground Control software</a:t>
            </a:r>
          </a:p>
          <a:p>
            <a:r>
              <a:rPr lang="en-US" sz="900" b="0" i="0" kern="1200" dirty="0">
                <a:solidFill>
                  <a:schemeClr val="tx1"/>
                </a:solidFill>
                <a:effectLst/>
                <a:latin typeface="Segoe UI Light" pitchFamily="34" charset="0"/>
                <a:ea typeface="+mn-ea"/>
                <a:cs typeface="+mn-cs"/>
              </a:rPr>
              <a:t>A bug in the ground control software supplied by Lockheed Martin, which displayed the force for each AMD maneuver. The software calculated the value in </a:t>
            </a:r>
            <a:r>
              <a:rPr lang="en-US" sz="900" b="1" i="0" kern="1200" dirty="0">
                <a:solidFill>
                  <a:schemeClr val="tx1"/>
                </a:solidFill>
                <a:effectLst/>
                <a:latin typeface="Segoe UI Light" pitchFamily="34" charset="0"/>
                <a:ea typeface="+mn-ea"/>
                <a:cs typeface="+mn-cs"/>
              </a:rPr>
              <a:t>an imperial unit</a:t>
            </a:r>
            <a:r>
              <a:rPr lang="en-US" sz="900" b="0" i="0" kern="1200" dirty="0">
                <a:solidFill>
                  <a:schemeClr val="tx1"/>
                </a:solidFill>
                <a:effectLst/>
                <a:latin typeface="Segoe UI Light" pitchFamily="34" charset="0"/>
                <a:ea typeface="+mn-ea"/>
                <a:cs typeface="+mn-cs"/>
              </a:rPr>
              <a:t>, pound-seconds, whereas the software built by </a:t>
            </a:r>
            <a:r>
              <a:rPr lang="en-US" sz="900" b="1" i="0" kern="1200" dirty="0">
                <a:solidFill>
                  <a:schemeClr val="tx1"/>
                </a:solidFill>
                <a:effectLst/>
                <a:latin typeface="Segoe UI Light" pitchFamily="34" charset="0"/>
                <a:ea typeface="+mn-ea"/>
                <a:cs typeface="+mn-cs"/>
              </a:rPr>
              <a:t>NASA expected the value to be in a metric unit, newton-seconds</a:t>
            </a:r>
            <a:r>
              <a:rPr lang="en-US" sz="900" b="0" i="0" kern="1200" dirty="0">
                <a:solidFill>
                  <a:schemeClr val="tx1"/>
                </a:solidFill>
                <a:effectLst/>
                <a:latin typeface="Segoe UI Light" pitchFamily="34" charset="0"/>
                <a:ea typeface="+mn-ea"/>
                <a:cs typeface="+mn-cs"/>
              </a:rPr>
              <a:t>. As these values were not correctly converted, this led to small discrepancies in the position of the spacecraft, which compounded over a course of millions of miles.</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Human error</a:t>
            </a:r>
          </a:p>
          <a:p>
            <a:r>
              <a:rPr lang="en-US" sz="900" b="0" i="0" kern="1200" dirty="0">
                <a:solidFill>
                  <a:schemeClr val="tx1"/>
                </a:solidFill>
                <a:effectLst/>
                <a:latin typeface="Segoe UI Light" pitchFamily="34" charset="0"/>
                <a:ea typeface="+mn-ea"/>
                <a:cs typeface="+mn-cs"/>
              </a:rPr>
              <a:t>Quality Assurance had not found the use of an imperial unit in external software, despite the fact that NASA’s coding standards at the time mandated use of metric units.</a:t>
            </a:r>
          </a:p>
          <a:p>
            <a:r>
              <a:rPr lang="en-US" sz="900" b="0" i="0" kern="1200" dirty="0">
                <a:solidFill>
                  <a:schemeClr val="tx1"/>
                </a:solidFill>
                <a:effectLst/>
                <a:latin typeface="Segoe UI Light" pitchFamily="34" charset="0"/>
                <a:ea typeface="+mn-ea"/>
                <a:cs typeface="+mn-cs"/>
              </a:rPr>
              <a:t>In fact, for the first four months of navigation, NASA had relied on email notifications from the contractor to determine that the spacecraft was rotating. Calculations were also performed manually rather than using the supplied software, due to file format errors and miscellaneous bugs.</a:t>
            </a:r>
          </a:p>
          <a:p>
            <a:endParaRPr lang="en-US" sz="900" dirty="0">
              <a:latin typeface="Segoe UI Light" pitchFamily="34" charset="0"/>
            </a:endParaRPr>
          </a:p>
          <a:p>
            <a:r>
              <a:rPr lang="en-US" sz="1100" dirty="0">
                <a:hlinkClick r:id="rId3"/>
              </a:rPr>
              <a:t>Why the Mars Probe went off course - IEEE Spectrum</a:t>
            </a:r>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5/26/2022 11:30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2145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507128" y="799001"/>
            <a:ext cx="5753972" cy="76358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800"/>
              <a:buFont typeface="Arial"/>
              <a:buNone/>
              <a:defRPr sz="4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27" name="Google Shape;27;p4"/>
          <p:cNvGrpSpPr/>
          <p:nvPr/>
        </p:nvGrpSpPr>
        <p:grpSpPr>
          <a:xfrm>
            <a:off x="-6350" y="6032500"/>
            <a:ext cx="12217827" cy="825500"/>
            <a:chOff x="-6350" y="6032500"/>
            <a:chExt cx="12217827" cy="825500"/>
          </a:xfrm>
        </p:grpSpPr>
        <p:sp>
          <p:nvSpPr>
            <p:cNvPr id="28" name="Google Shape;28;p4"/>
            <p:cNvSpPr/>
            <p:nvPr/>
          </p:nvSpPr>
          <p:spPr>
            <a:xfrm>
              <a:off x="-6350" y="6355334"/>
              <a:ext cx="4796997" cy="502666"/>
            </a:xfrm>
            <a:custGeom>
              <a:avLst/>
              <a:gdLst/>
              <a:ahLst/>
              <a:cxnLst/>
              <a:rect l="l" t="t" r="r" b="b"/>
              <a:pathLst>
                <a:path w="2214" h="232" extrusionOk="0">
                  <a:moveTo>
                    <a:pt x="0" y="0"/>
                  </a:moveTo>
                  <a:lnTo>
                    <a:pt x="0" y="232"/>
                  </a:lnTo>
                  <a:lnTo>
                    <a:pt x="2214" y="232"/>
                  </a:lnTo>
                  <a:lnTo>
                    <a:pt x="0" y="0"/>
                  </a:lnTo>
                  <a:close/>
                </a:path>
              </a:pathLst>
            </a:custGeom>
            <a:solidFill>
              <a:srgbClr val="2E1A4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 name="Google Shape;29;p4"/>
            <p:cNvSpPr/>
            <p:nvPr/>
          </p:nvSpPr>
          <p:spPr>
            <a:xfrm>
              <a:off x="-6350" y="6032500"/>
              <a:ext cx="12217827" cy="825500"/>
            </a:xfrm>
            <a:custGeom>
              <a:avLst/>
              <a:gdLst/>
              <a:ahLst/>
              <a:cxnLst/>
              <a:rect l="l" t="t" r="r" b="b"/>
              <a:pathLst>
                <a:path w="5639" h="381" extrusionOk="0">
                  <a:moveTo>
                    <a:pt x="5639" y="0"/>
                  </a:moveTo>
                  <a:lnTo>
                    <a:pt x="0" y="381"/>
                  </a:lnTo>
                  <a:lnTo>
                    <a:pt x="5639" y="381"/>
                  </a:lnTo>
                  <a:lnTo>
                    <a:pt x="5639"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0" name="Google Shape;30;p4"/>
            <p:cNvSpPr/>
            <p:nvPr/>
          </p:nvSpPr>
          <p:spPr>
            <a:xfrm>
              <a:off x="-6350" y="6260000"/>
              <a:ext cx="12217827" cy="598000"/>
            </a:xfrm>
            <a:custGeom>
              <a:avLst/>
              <a:gdLst/>
              <a:ahLst/>
              <a:cxnLst/>
              <a:rect l="l" t="t" r="r" b="b"/>
              <a:pathLst>
                <a:path w="5639" h="276" extrusionOk="0">
                  <a:moveTo>
                    <a:pt x="5639" y="0"/>
                  </a:moveTo>
                  <a:lnTo>
                    <a:pt x="0" y="276"/>
                  </a:lnTo>
                  <a:lnTo>
                    <a:pt x="5639" y="276"/>
                  </a:lnTo>
                  <a:lnTo>
                    <a:pt x="5639" y="0"/>
                  </a:lnTo>
                  <a:close/>
                </a:path>
              </a:pathLst>
            </a:custGeom>
            <a:gradFill>
              <a:gsLst>
                <a:gs pos="0">
                  <a:schemeClr val="accent1"/>
                </a:gs>
                <a:gs pos="51000">
                  <a:schemeClr val="accent1"/>
                </a:gs>
                <a:gs pos="100000">
                  <a:srgbClr val="39125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31" name="Google Shape;31;p4"/>
          <p:cNvSpPr/>
          <p:nvPr/>
        </p:nvSpPr>
        <p:spPr>
          <a:xfrm flipH="1">
            <a:off x="1588" y="-22224"/>
            <a:ext cx="12193588" cy="254500"/>
          </a:xfrm>
          <a:custGeom>
            <a:avLst/>
            <a:gdLst/>
            <a:ahLst/>
            <a:cxnLst/>
            <a:rect l="l" t="t" r="r" b="b"/>
            <a:pathLst>
              <a:path w="7681" h="765" extrusionOk="0">
                <a:moveTo>
                  <a:pt x="4374" y="0"/>
                </a:moveTo>
                <a:lnTo>
                  <a:pt x="0" y="55"/>
                </a:lnTo>
                <a:lnTo>
                  <a:pt x="0" y="159"/>
                </a:lnTo>
                <a:lnTo>
                  <a:pt x="7681" y="765"/>
                </a:lnTo>
                <a:lnTo>
                  <a:pt x="7681" y="0"/>
                </a:lnTo>
                <a:lnTo>
                  <a:pt x="4374"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32" name="Google Shape;32;p4"/>
          <p:cNvSpPr/>
          <p:nvPr/>
        </p:nvSpPr>
        <p:spPr>
          <a:xfrm>
            <a:off x="1588" y="-22225"/>
            <a:ext cx="12193588" cy="254500"/>
          </a:xfrm>
          <a:custGeom>
            <a:avLst/>
            <a:gdLst/>
            <a:ahLst/>
            <a:cxnLst/>
            <a:rect l="l" t="t" r="r" b="b"/>
            <a:pathLst>
              <a:path w="7681" h="377" extrusionOk="0">
                <a:moveTo>
                  <a:pt x="0" y="0"/>
                </a:moveTo>
                <a:lnTo>
                  <a:pt x="0" y="81"/>
                </a:lnTo>
                <a:lnTo>
                  <a:pt x="7681" y="377"/>
                </a:lnTo>
                <a:lnTo>
                  <a:pt x="7681" y="0"/>
                </a:lnTo>
                <a:lnTo>
                  <a:pt x="0" y="0"/>
                </a:lnTo>
                <a:close/>
              </a:path>
            </a:pathLst>
          </a:custGeom>
          <a:gradFill>
            <a:gsLst>
              <a:gs pos="0">
                <a:schemeClr val="accent1"/>
              </a:gs>
              <a:gs pos="51000">
                <a:schemeClr val="accent1"/>
              </a:gs>
              <a:gs pos="100000">
                <a:srgbClr val="39125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86" name="Google Shape;86;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7" name="Google Shape;8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9" name="Google Shape;99;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02"/>
        <p:cNvGrpSpPr/>
        <p:nvPr/>
      </p:nvGrpSpPr>
      <p:grpSpPr>
        <a:xfrm>
          <a:off x="0" y="0"/>
          <a:ext cx="0" cy="0"/>
          <a:chOff x="0" y="0"/>
          <a:chExt cx="0" cy="0"/>
        </a:xfrm>
      </p:grpSpPr>
      <p:grpSp>
        <p:nvGrpSpPr>
          <p:cNvPr id="103" name="Google Shape;103;p16"/>
          <p:cNvGrpSpPr/>
          <p:nvPr/>
        </p:nvGrpSpPr>
        <p:grpSpPr>
          <a:xfrm>
            <a:off x="-6350" y="6032500"/>
            <a:ext cx="12217827" cy="825500"/>
            <a:chOff x="-6350" y="6032500"/>
            <a:chExt cx="12217827" cy="825500"/>
          </a:xfrm>
        </p:grpSpPr>
        <p:sp>
          <p:nvSpPr>
            <p:cNvPr id="104" name="Google Shape;104;p16"/>
            <p:cNvSpPr/>
            <p:nvPr/>
          </p:nvSpPr>
          <p:spPr>
            <a:xfrm>
              <a:off x="-6350" y="6355334"/>
              <a:ext cx="4796997" cy="502666"/>
            </a:xfrm>
            <a:custGeom>
              <a:avLst/>
              <a:gdLst/>
              <a:ahLst/>
              <a:cxnLst/>
              <a:rect l="l" t="t" r="r" b="b"/>
              <a:pathLst>
                <a:path w="2214" h="232" extrusionOk="0">
                  <a:moveTo>
                    <a:pt x="0" y="0"/>
                  </a:moveTo>
                  <a:lnTo>
                    <a:pt x="0" y="232"/>
                  </a:lnTo>
                  <a:lnTo>
                    <a:pt x="2214" y="232"/>
                  </a:ln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5" name="Google Shape;105;p16"/>
            <p:cNvSpPr/>
            <p:nvPr/>
          </p:nvSpPr>
          <p:spPr>
            <a:xfrm>
              <a:off x="-6350" y="6032500"/>
              <a:ext cx="12217827" cy="825500"/>
            </a:xfrm>
            <a:custGeom>
              <a:avLst/>
              <a:gdLst/>
              <a:ahLst/>
              <a:cxnLst/>
              <a:rect l="l" t="t" r="r" b="b"/>
              <a:pathLst>
                <a:path w="5639" h="381" extrusionOk="0">
                  <a:moveTo>
                    <a:pt x="5639" y="0"/>
                  </a:moveTo>
                  <a:lnTo>
                    <a:pt x="0" y="381"/>
                  </a:lnTo>
                  <a:lnTo>
                    <a:pt x="5639" y="381"/>
                  </a:lnTo>
                  <a:lnTo>
                    <a:pt x="5639"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6" name="Google Shape;106;p16"/>
            <p:cNvSpPr/>
            <p:nvPr/>
          </p:nvSpPr>
          <p:spPr>
            <a:xfrm>
              <a:off x="-6350" y="6260000"/>
              <a:ext cx="12217827" cy="598000"/>
            </a:xfrm>
            <a:custGeom>
              <a:avLst/>
              <a:gdLst/>
              <a:ahLst/>
              <a:cxnLst/>
              <a:rect l="l" t="t" r="r" b="b"/>
              <a:pathLst>
                <a:path w="5639" h="276" extrusionOk="0">
                  <a:moveTo>
                    <a:pt x="5639" y="0"/>
                  </a:moveTo>
                  <a:lnTo>
                    <a:pt x="0" y="276"/>
                  </a:lnTo>
                  <a:lnTo>
                    <a:pt x="5639" y="276"/>
                  </a:lnTo>
                  <a:lnTo>
                    <a:pt x="5639" y="0"/>
                  </a:lnTo>
                  <a:close/>
                </a:path>
              </a:pathLst>
            </a:custGeom>
            <a:gradFill>
              <a:gsLst>
                <a:gs pos="0">
                  <a:schemeClr val="accent1"/>
                </a:gs>
                <a:gs pos="51000">
                  <a:schemeClr val="accent1"/>
                </a:gs>
                <a:gs pos="100000">
                  <a:srgbClr val="39125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07" name="Google Shape;107;p16"/>
          <p:cNvSpPr/>
          <p:nvPr/>
        </p:nvSpPr>
        <p:spPr>
          <a:xfrm flipH="1">
            <a:off x="1588" y="-22224"/>
            <a:ext cx="12193588" cy="254500"/>
          </a:xfrm>
          <a:custGeom>
            <a:avLst/>
            <a:gdLst/>
            <a:ahLst/>
            <a:cxnLst/>
            <a:rect l="l" t="t" r="r" b="b"/>
            <a:pathLst>
              <a:path w="7681" h="765" extrusionOk="0">
                <a:moveTo>
                  <a:pt x="4374" y="0"/>
                </a:moveTo>
                <a:lnTo>
                  <a:pt x="0" y="55"/>
                </a:lnTo>
                <a:lnTo>
                  <a:pt x="0" y="159"/>
                </a:lnTo>
                <a:lnTo>
                  <a:pt x="7681" y="765"/>
                </a:lnTo>
                <a:lnTo>
                  <a:pt x="7681" y="0"/>
                </a:lnTo>
                <a:lnTo>
                  <a:pt x="437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8" name="Google Shape;108;p16"/>
          <p:cNvSpPr/>
          <p:nvPr/>
        </p:nvSpPr>
        <p:spPr>
          <a:xfrm>
            <a:off x="1588" y="-22225"/>
            <a:ext cx="12193588" cy="254500"/>
          </a:xfrm>
          <a:custGeom>
            <a:avLst/>
            <a:gdLst/>
            <a:ahLst/>
            <a:cxnLst/>
            <a:rect l="l" t="t" r="r" b="b"/>
            <a:pathLst>
              <a:path w="7681" h="377" extrusionOk="0">
                <a:moveTo>
                  <a:pt x="0" y="0"/>
                </a:moveTo>
                <a:lnTo>
                  <a:pt x="0" y="81"/>
                </a:lnTo>
                <a:lnTo>
                  <a:pt x="7681" y="377"/>
                </a:lnTo>
                <a:lnTo>
                  <a:pt x="7681" y="0"/>
                </a:lnTo>
                <a:lnTo>
                  <a:pt x="0" y="0"/>
                </a:lnTo>
                <a:close/>
              </a:path>
            </a:pathLst>
          </a:custGeom>
          <a:gradFill>
            <a:gsLst>
              <a:gs pos="0">
                <a:schemeClr val="accent1"/>
              </a:gs>
              <a:gs pos="51000">
                <a:schemeClr val="accent1"/>
              </a:gs>
              <a:gs pos="100000">
                <a:srgbClr val="39125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9" name="Google Shape;109;p16"/>
          <p:cNvSpPr txBox="1">
            <a:spLocks noGrp="1"/>
          </p:cNvSpPr>
          <p:nvPr>
            <p:ph type="title"/>
          </p:nvPr>
        </p:nvSpPr>
        <p:spPr>
          <a:xfrm>
            <a:off x="381000" y="519601"/>
            <a:ext cx="10515600" cy="76358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800"/>
              <a:buFont typeface="Arial"/>
              <a:buNone/>
              <a:defRPr sz="4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500"/>
                                        <p:tgtEl>
                                          <p:spTgt spid="10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6_Custom Layout">
  <p:cSld name="16_Custom Layout">
    <p:spTree>
      <p:nvGrpSpPr>
        <p:cNvPr id="1" name="Shape 110"/>
        <p:cNvGrpSpPr/>
        <p:nvPr/>
      </p:nvGrpSpPr>
      <p:grpSpPr>
        <a:xfrm>
          <a:off x="0" y="0"/>
          <a:ext cx="0" cy="0"/>
          <a:chOff x="0" y="0"/>
          <a:chExt cx="0" cy="0"/>
        </a:xfrm>
      </p:grpSpPr>
      <p:grpSp>
        <p:nvGrpSpPr>
          <p:cNvPr id="111" name="Google Shape;111;p17"/>
          <p:cNvGrpSpPr/>
          <p:nvPr/>
        </p:nvGrpSpPr>
        <p:grpSpPr>
          <a:xfrm>
            <a:off x="-6350" y="6032500"/>
            <a:ext cx="12217827" cy="825500"/>
            <a:chOff x="-6350" y="6032500"/>
            <a:chExt cx="12217827" cy="825500"/>
          </a:xfrm>
        </p:grpSpPr>
        <p:sp>
          <p:nvSpPr>
            <p:cNvPr id="112" name="Google Shape;112;p17"/>
            <p:cNvSpPr/>
            <p:nvPr/>
          </p:nvSpPr>
          <p:spPr>
            <a:xfrm>
              <a:off x="-6350" y="6355334"/>
              <a:ext cx="4796997" cy="502666"/>
            </a:xfrm>
            <a:custGeom>
              <a:avLst/>
              <a:gdLst/>
              <a:ahLst/>
              <a:cxnLst/>
              <a:rect l="l" t="t" r="r" b="b"/>
              <a:pathLst>
                <a:path w="2214" h="232" extrusionOk="0">
                  <a:moveTo>
                    <a:pt x="0" y="0"/>
                  </a:moveTo>
                  <a:lnTo>
                    <a:pt x="0" y="232"/>
                  </a:lnTo>
                  <a:lnTo>
                    <a:pt x="2214" y="232"/>
                  </a:ln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3" name="Google Shape;113;p17"/>
            <p:cNvSpPr/>
            <p:nvPr/>
          </p:nvSpPr>
          <p:spPr>
            <a:xfrm>
              <a:off x="-6350" y="6032500"/>
              <a:ext cx="12217827" cy="825500"/>
            </a:xfrm>
            <a:custGeom>
              <a:avLst/>
              <a:gdLst/>
              <a:ahLst/>
              <a:cxnLst/>
              <a:rect l="l" t="t" r="r" b="b"/>
              <a:pathLst>
                <a:path w="5639" h="381" extrusionOk="0">
                  <a:moveTo>
                    <a:pt x="5639" y="0"/>
                  </a:moveTo>
                  <a:lnTo>
                    <a:pt x="0" y="381"/>
                  </a:lnTo>
                  <a:lnTo>
                    <a:pt x="5639" y="381"/>
                  </a:lnTo>
                  <a:lnTo>
                    <a:pt x="5639"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4" name="Google Shape;114;p17"/>
            <p:cNvSpPr/>
            <p:nvPr/>
          </p:nvSpPr>
          <p:spPr>
            <a:xfrm>
              <a:off x="-6350" y="6260000"/>
              <a:ext cx="12217827" cy="598000"/>
            </a:xfrm>
            <a:custGeom>
              <a:avLst/>
              <a:gdLst/>
              <a:ahLst/>
              <a:cxnLst/>
              <a:rect l="l" t="t" r="r" b="b"/>
              <a:pathLst>
                <a:path w="5639" h="276" extrusionOk="0">
                  <a:moveTo>
                    <a:pt x="5639" y="0"/>
                  </a:moveTo>
                  <a:lnTo>
                    <a:pt x="0" y="276"/>
                  </a:lnTo>
                  <a:lnTo>
                    <a:pt x="5639" y="276"/>
                  </a:lnTo>
                  <a:lnTo>
                    <a:pt x="5639" y="0"/>
                  </a:lnTo>
                  <a:close/>
                </a:path>
              </a:pathLst>
            </a:custGeom>
            <a:gradFill>
              <a:gsLst>
                <a:gs pos="0">
                  <a:schemeClr val="accent1"/>
                </a:gs>
                <a:gs pos="51000">
                  <a:schemeClr val="accent1"/>
                </a:gs>
                <a:gs pos="100000">
                  <a:srgbClr val="39125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15" name="Google Shape;115;p17"/>
          <p:cNvSpPr/>
          <p:nvPr/>
        </p:nvSpPr>
        <p:spPr>
          <a:xfrm flipH="1">
            <a:off x="1588" y="-22224"/>
            <a:ext cx="12193588" cy="254500"/>
          </a:xfrm>
          <a:custGeom>
            <a:avLst/>
            <a:gdLst/>
            <a:ahLst/>
            <a:cxnLst/>
            <a:rect l="l" t="t" r="r" b="b"/>
            <a:pathLst>
              <a:path w="7681" h="765" extrusionOk="0">
                <a:moveTo>
                  <a:pt x="4374" y="0"/>
                </a:moveTo>
                <a:lnTo>
                  <a:pt x="0" y="55"/>
                </a:lnTo>
                <a:lnTo>
                  <a:pt x="0" y="159"/>
                </a:lnTo>
                <a:lnTo>
                  <a:pt x="7681" y="765"/>
                </a:lnTo>
                <a:lnTo>
                  <a:pt x="7681" y="0"/>
                </a:lnTo>
                <a:lnTo>
                  <a:pt x="437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6" name="Google Shape;116;p17"/>
          <p:cNvSpPr/>
          <p:nvPr/>
        </p:nvSpPr>
        <p:spPr>
          <a:xfrm>
            <a:off x="1588" y="-22225"/>
            <a:ext cx="12193588" cy="254500"/>
          </a:xfrm>
          <a:custGeom>
            <a:avLst/>
            <a:gdLst/>
            <a:ahLst/>
            <a:cxnLst/>
            <a:rect l="l" t="t" r="r" b="b"/>
            <a:pathLst>
              <a:path w="7681" h="377" extrusionOk="0">
                <a:moveTo>
                  <a:pt x="0" y="0"/>
                </a:moveTo>
                <a:lnTo>
                  <a:pt x="0" y="81"/>
                </a:lnTo>
                <a:lnTo>
                  <a:pt x="7681" y="377"/>
                </a:lnTo>
                <a:lnTo>
                  <a:pt x="7681" y="0"/>
                </a:lnTo>
                <a:lnTo>
                  <a:pt x="0" y="0"/>
                </a:lnTo>
                <a:close/>
              </a:path>
            </a:pathLst>
          </a:custGeom>
          <a:gradFill>
            <a:gsLst>
              <a:gs pos="0">
                <a:schemeClr val="accent1"/>
              </a:gs>
              <a:gs pos="51000">
                <a:schemeClr val="accent1"/>
              </a:gs>
              <a:gs pos="100000">
                <a:srgbClr val="39125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17" name="Google Shape;117;p17"/>
          <p:cNvSpPr txBox="1">
            <a:spLocks noGrp="1"/>
          </p:cNvSpPr>
          <p:nvPr>
            <p:ph type="title"/>
          </p:nvPr>
        </p:nvSpPr>
        <p:spPr>
          <a:xfrm>
            <a:off x="381000" y="519601"/>
            <a:ext cx="10515600" cy="76358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800"/>
              <a:buFont typeface="Arial"/>
              <a:buNone/>
              <a:defRPr sz="4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p:tgtEl>
                                          <p:spTgt spid="11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118"/>
        <p:cNvGrpSpPr/>
        <p:nvPr/>
      </p:nvGrpSpPr>
      <p:grpSpPr>
        <a:xfrm>
          <a:off x="0" y="0"/>
          <a:ext cx="0" cy="0"/>
          <a:chOff x="0" y="0"/>
          <a:chExt cx="0" cy="0"/>
        </a:xfrm>
      </p:grpSpPr>
      <p:grpSp>
        <p:nvGrpSpPr>
          <p:cNvPr id="119" name="Google Shape;119;p18"/>
          <p:cNvGrpSpPr/>
          <p:nvPr/>
        </p:nvGrpSpPr>
        <p:grpSpPr>
          <a:xfrm>
            <a:off x="-6350" y="6032500"/>
            <a:ext cx="12217827" cy="825500"/>
            <a:chOff x="-6350" y="6032500"/>
            <a:chExt cx="12217827" cy="825500"/>
          </a:xfrm>
        </p:grpSpPr>
        <p:sp>
          <p:nvSpPr>
            <p:cNvPr id="120" name="Google Shape;120;p18"/>
            <p:cNvSpPr/>
            <p:nvPr/>
          </p:nvSpPr>
          <p:spPr>
            <a:xfrm>
              <a:off x="-6350" y="6355334"/>
              <a:ext cx="4796997" cy="502666"/>
            </a:xfrm>
            <a:custGeom>
              <a:avLst/>
              <a:gdLst/>
              <a:ahLst/>
              <a:cxnLst/>
              <a:rect l="l" t="t" r="r" b="b"/>
              <a:pathLst>
                <a:path w="2214" h="232" extrusionOk="0">
                  <a:moveTo>
                    <a:pt x="0" y="0"/>
                  </a:moveTo>
                  <a:lnTo>
                    <a:pt x="0" y="232"/>
                  </a:lnTo>
                  <a:lnTo>
                    <a:pt x="2214" y="232"/>
                  </a:ln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1" name="Google Shape;121;p18"/>
            <p:cNvSpPr/>
            <p:nvPr/>
          </p:nvSpPr>
          <p:spPr>
            <a:xfrm>
              <a:off x="-6350" y="6032500"/>
              <a:ext cx="12217827" cy="825500"/>
            </a:xfrm>
            <a:custGeom>
              <a:avLst/>
              <a:gdLst/>
              <a:ahLst/>
              <a:cxnLst/>
              <a:rect l="l" t="t" r="r" b="b"/>
              <a:pathLst>
                <a:path w="5639" h="381" extrusionOk="0">
                  <a:moveTo>
                    <a:pt x="5639" y="0"/>
                  </a:moveTo>
                  <a:lnTo>
                    <a:pt x="0" y="381"/>
                  </a:lnTo>
                  <a:lnTo>
                    <a:pt x="5639" y="381"/>
                  </a:lnTo>
                  <a:lnTo>
                    <a:pt x="5639"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2" name="Google Shape;122;p18"/>
            <p:cNvSpPr/>
            <p:nvPr/>
          </p:nvSpPr>
          <p:spPr>
            <a:xfrm>
              <a:off x="-6350" y="6260000"/>
              <a:ext cx="12217827" cy="598000"/>
            </a:xfrm>
            <a:custGeom>
              <a:avLst/>
              <a:gdLst/>
              <a:ahLst/>
              <a:cxnLst/>
              <a:rect l="l" t="t" r="r" b="b"/>
              <a:pathLst>
                <a:path w="5639" h="276" extrusionOk="0">
                  <a:moveTo>
                    <a:pt x="5639" y="0"/>
                  </a:moveTo>
                  <a:lnTo>
                    <a:pt x="0" y="276"/>
                  </a:lnTo>
                  <a:lnTo>
                    <a:pt x="5639" y="276"/>
                  </a:lnTo>
                  <a:lnTo>
                    <a:pt x="5639" y="0"/>
                  </a:lnTo>
                  <a:close/>
                </a:path>
              </a:pathLst>
            </a:custGeom>
            <a:gradFill>
              <a:gsLst>
                <a:gs pos="0">
                  <a:schemeClr val="accent1"/>
                </a:gs>
                <a:gs pos="51000">
                  <a:schemeClr val="accent1"/>
                </a:gs>
                <a:gs pos="100000">
                  <a:srgbClr val="39125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23" name="Google Shape;123;p18"/>
          <p:cNvSpPr/>
          <p:nvPr/>
        </p:nvSpPr>
        <p:spPr>
          <a:xfrm flipH="1">
            <a:off x="1588" y="-22224"/>
            <a:ext cx="12193588" cy="254500"/>
          </a:xfrm>
          <a:custGeom>
            <a:avLst/>
            <a:gdLst/>
            <a:ahLst/>
            <a:cxnLst/>
            <a:rect l="l" t="t" r="r" b="b"/>
            <a:pathLst>
              <a:path w="7681" h="765" extrusionOk="0">
                <a:moveTo>
                  <a:pt x="4374" y="0"/>
                </a:moveTo>
                <a:lnTo>
                  <a:pt x="0" y="55"/>
                </a:lnTo>
                <a:lnTo>
                  <a:pt x="0" y="159"/>
                </a:lnTo>
                <a:lnTo>
                  <a:pt x="7681" y="765"/>
                </a:lnTo>
                <a:lnTo>
                  <a:pt x="7681" y="0"/>
                </a:lnTo>
                <a:lnTo>
                  <a:pt x="437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4" name="Google Shape;124;p18"/>
          <p:cNvSpPr/>
          <p:nvPr/>
        </p:nvSpPr>
        <p:spPr>
          <a:xfrm>
            <a:off x="1588" y="-22225"/>
            <a:ext cx="12193588" cy="254500"/>
          </a:xfrm>
          <a:custGeom>
            <a:avLst/>
            <a:gdLst/>
            <a:ahLst/>
            <a:cxnLst/>
            <a:rect l="l" t="t" r="r" b="b"/>
            <a:pathLst>
              <a:path w="7681" h="377" extrusionOk="0">
                <a:moveTo>
                  <a:pt x="0" y="0"/>
                </a:moveTo>
                <a:lnTo>
                  <a:pt x="0" y="81"/>
                </a:lnTo>
                <a:lnTo>
                  <a:pt x="7681" y="377"/>
                </a:lnTo>
                <a:lnTo>
                  <a:pt x="7681" y="0"/>
                </a:lnTo>
                <a:lnTo>
                  <a:pt x="0" y="0"/>
                </a:lnTo>
                <a:close/>
              </a:path>
            </a:pathLst>
          </a:custGeom>
          <a:gradFill>
            <a:gsLst>
              <a:gs pos="0">
                <a:schemeClr val="accent1"/>
              </a:gs>
              <a:gs pos="51000">
                <a:schemeClr val="accent1"/>
              </a:gs>
              <a:gs pos="100000">
                <a:srgbClr val="39125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5" name="Google Shape;125;p18"/>
          <p:cNvSpPr txBox="1">
            <a:spLocks noGrp="1"/>
          </p:cNvSpPr>
          <p:nvPr>
            <p:ph type="title"/>
          </p:nvPr>
        </p:nvSpPr>
        <p:spPr>
          <a:xfrm>
            <a:off x="381000" y="519601"/>
            <a:ext cx="10515600" cy="76358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800"/>
              <a:buFont typeface="Arial"/>
              <a:buNone/>
              <a:defRPr sz="4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5"/>
                                        </p:tgtEl>
                                        <p:attrNameLst>
                                          <p:attrName>style.visibility</p:attrName>
                                        </p:attrNameLst>
                                      </p:cBhvr>
                                      <p:to>
                                        <p:strVal val="visible"/>
                                      </p:to>
                                    </p:set>
                                    <p:anim calcmode="lin" valueType="num">
                                      <p:cBhvr additive="base">
                                        <p:cTn id="7" dur="500"/>
                                        <p:tgtEl>
                                          <p:spTgt spid="1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126"/>
        <p:cNvGrpSpPr/>
        <p:nvPr/>
      </p:nvGrpSpPr>
      <p:grpSpPr>
        <a:xfrm>
          <a:off x="0" y="0"/>
          <a:ext cx="0" cy="0"/>
          <a:chOff x="0" y="0"/>
          <a:chExt cx="0" cy="0"/>
        </a:xfrm>
      </p:grpSpPr>
      <p:grpSp>
        <p:nvGrpSpPr>
          <p:cNvPr id="127" name="Google Shape;127;p19"/>
          <p:cNvGrpSpPr/>
          <p:nvPr/>
        </p:nvGrpSpPr>
        <p:grpSpPr>
          <a:xfrm>
            <a:off x="-6350" y="6032500"/>
            <a:ext cx="12217827" cy="825500"/>
            <a:chOff x="-6350" y="6032500"/>
            <a:chExt cx="12217827" cy="825500"/>
          </a:xfrm>
        </p:grpSpPr>
        <p:sp>
          <p:nvSpPr>
            <p:cNvPr id="128" name="Google Shape;128;p19"/>
            <p:cNvSpPr/>
            <p:nvPr/>
          </p:nvSpPr>
          <p:spPr>
            <a:xfrm>
              <a:off x="-6350" y="6355334"/>
              <a:ext cx="4796997" cy="502666"/>
            </a:xfrm>
            <a:custGeom>
              <a:avLst/>
              <a:gdLst/>
              <a:ahLst/>
              <a:cxnLst/>
              <a:rect l="l" t="t" r="r" b="b"/>
              <a:pathLst>
                <a:path w="2214" h="232" extrusionOk="0">
                  <a:moveTo>
                    <a:pt x="0" y="0"/>
                  </a:moveTo>
                  <a:lnTo>
                    <a:pt x="0" y="232"/>
                  </a:lnTo>
                  <a:lnTo>
                    <a:pt x="2214" y="232"/>
                  </a:ln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29" name="Google Shape;129;p19"/>
            <p:cNvSpPr/>
            <p:nvPr/>
          </p:nvSpPr>
          <p:spPr>
            <a:xfrm>
              <a:off x="-6350" y="6032500"/>
              <a:ext cx="12217827" cy="825500"/>
            </a:xfrm>
            <a:custGeom>
              <a:avLst/>
              <a:gdLst/>
              <a:ahLst/>
              <a:cxnLst/>
              <a:rect l="l" t="t" r="r" b="b"/>
              <a:pathLst>
                <a:path w="5639" h="381" extrusionOk="0">
                  <a:moveTo>
                    <a:pt x="5639" y="0"/>
                  </a:moveTo>
                  <a:lnTo>
                    <a:pt x="0" y="381"/>
                  </a:lnTo>
                  <a:lnTo>
                    <a:pt x="5639" y="381"/>
                  </a:lnTo>
                  <a:lnTo>
                    <a:pt x="5639"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0" name="Google Shape;130;p19"/>
            <p:cNvSpPr/>
            <p:nvPr/>
          </p:nvSpPr>
          <p:spPr>
            <a:xfrm>
              <a:off x="-6350" y="6260000"/>
              <a:ext cx="12217827" cy="598000"/>
            </a:xfrm>
            <a:custGeom>
              <a:avLst/>
              <a:gdLst/>
              <a:ahLst/>
              <a:cxnLst/>
              <a:rect l="l" t="t" r="r" b="b"/>
              <a:pathLst>
                <a:path w="5639" h="276" extrusionOk="0">
                  <a:moveTo>
                    <a:pt x="5639" y="0"/>
                  </a:moveTo>
                  <a:lnTo>
                    <a:pt x="0" y="276"/>
                  </a:lnTo>
                  <a:lnTo>
                    <a:pt x="5639" y="276"/>
                  </a:lnTo>
                  <a:lnTo>
                    <a:pt x="5639" y="0"/>
                  </a:lnTo>
                  <a:close/>
                </a:path>
              </a:pathLst>
            </a:custGeom>
            <a:gradFill>
              <a:gsLst>
                <a:gs pos="0">
                  <a:schemeClr val="accent1"/>
                </a:gs>
                <a:gs pos="51000">
                  <a:schemeClr val="accent1"/>
                </a:gs>
                <a:gs pos="100000">
                  <a:srgbClr val="39125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31" name="Google Shape;131;p19"/>
          <p:cNvSpPr/>
          <p:nvPr/>
        </p:nvSpPr>
        <p:spPr>
          <a:xfrm flipH="1">
            <a:off x="1588" y="-22224"/>
            <a:ext cx="12193588" cy="254500"/>
          </a:xfrm>
          <a:custGeom>
            <a:avLst/>
            <a:gdLst/>
            <a:ahLst/>
            <a:cxnLst/>
            <a:rect l="l" t="t" r="r" b="b"/>
            <a:pathLst>
              <a:path w="7681" h="765" extrusionOk="0">
                <a:moveTo>
                  <a:pt x="4374" y="0"/>
                </a:moveTo>
                <a:lnTo>
                  <a:pt x="0" y="55"/>
                </a:lnTo>
                <a:lnTo>
                  <a:pt x="0" y="159"/>
                </a:lnTo>
                <a:lnTo>
                  <a:pt x="7681" y="765"/>
                </a:lnTo>
                <a:lnTo>
                  <a:pt x="7681" y="0"/>
                </a:lnTo>
                <a:lnTo>
                  <a:pt x="437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2" name="Google Shape;132;p19"/>
          <p:cNvSpPr/>
          <p:nvPr/>
        </p:nvSpPr>
        <p:spPr>
          <a:xfrm>
            <a:off x="1588" y="-22225"/>
            <a:ext cx="12193588" cy="254500"/>
          </a:xfrm>
          <a:custGeom>
            <a:avLst/>
            <a:gdLst/>
            <a:ahLst/>
            <a:cxnLst/>
            <a:rect l="l" t="t" r="r" b="b"/>
            <a:pathLst>
              <a:path w="7681" h="377" extrusionOk="0">
                <a:moveTo>
                  <a:pt x="0" y="0"/>
                </a:moveTo>
                <a:lnTo>
                  <a:pt x="0" y="81"/>
                </a:lnTo>
                <a:lnTo>
                  <a:pt x="7681" y="377"/>
                </a:lnTo>
                <a:lnTo>
                  <a:pt x="7681" y="0"/>
                </a:lnTo>
                <a:lnTo>
                  <a:pt x="0" y="0"/>
                </a:lnTo>
                <a:close/>
              </a:path>
            </a:pathLst>
          </a:custGeom>
          <a:gradFill>
            <a:gsLst>
              <a:gs pos="0">
                <a:schemeClr val="accent1"/>
              </a:gs>
              <a:gs pos="51000">
                <a:schemeClr val="accent1"/>
              </a:gs>
              <a:gs pos="100000">
                <a:srgbClr val="39125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3" name="Google Shape;133;p19"/>
          <p:cNvSpPr txBox="1">
            <a:spLocks noGrp="1"/>
          </p:cNvSpPr>
          <p:nvPr>
            <p:ph type="title"/>
          </p:nvPr>
        </p:nvSpPr>
        <p:spPr>
          <a:xfrm>
            <a:off x="381000" y="519601"/>
            <a:ext cx="10515600" cy="76358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800"/>
              <a:buFont typeface="Arial"/>
              <a:buNone/>
              <a:defRPr sz="4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3"/>
                                        </p:tgtEl>
                                        <p:attrNameLst>
                                          <p:attrName>style.visibility</p:attrName>
                                        </p:attrNameLst>
                                      </p:cBhvr>
                                      <p:to>
                                        <p:strVal val="visible"/>
                                      </p:to>
                                    </p:set>
                                    <p:anim calcmode="lin" valueType="num">
                                      <p:cBhvr additive="base">
                                        <p:cTn id="7" dur="500"/>
                                        <p:tgtEl>
                                          <p:spTgt spid="13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134"/>
        <p:cNvGrpSpPr/>
        <p:nvPr/>
      </p:nvGrpSpPr>
      <p:grpSpPr>
        <a:xfrm>
          <a:off x="0" y="0"/>
          <a:ext cx="0" cy="0"/>
          <a:chOff x="0" y="0"/>
          <a:chExt cx="0" cy="0"/>
        </a:xfrm>
      </p:grpSpPr>
      <p:grpSp>
        <p:nvGrpSpPr>
          <p:cNvPr id="135" name="Google Shape;135;p20"/>
          <p:cNvGrpSpPr/>
          <p:nvPr/>
        </p:nvGrpSpPr>
        <p:grpSpPr>
          <a:xfrm>
            <a:off x="-6350" y="6032500"/>
            <a:ext cx="12217827" cy="825500"/>
            <a:chOff x="-6350" y="6032500"/>
            <a:chExt cx="12217827" cy="825500"/>
          </a:xfrm>
        </p:grpSpPr>
        <p:sp>
          <p:nvSpPr>
            <p:cNvPr id="136" name="Google Shape;136;p20"/>
            <p:cNvSpPr/>
            <p:nvPr/>
          </p:nvSpPr>
          <p:spPr>
            <a:xfrm>
              <a:off x="-6350" y="6355334"/>
              <a:ext cx="4796997" cy="502666"/>
            </a:xfrm>
            <a:custGeom>
              <a:avLst/>
              <a:gdLst/>
              <a:ahLst/>
              <a:cxnLst/>
              <a:rect l="l" t="t" r="r" b="b"/>
              <a:pathLst>
                <a:path w="2214" h="232" extrusionOk="0">
                  <a:moveTo>
                    <a:pt x="0" y="0"/>
                  </a:moveTo>
                  <a:lnTo>
                    <a:pt x="0" y="232"/>
                  </a:lnTo>
                  <a:lnTo>
                    <a:pt x="2214" y="232"/>
                  </a:ln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7" name="Google Shape;137;p20"/>
            <p:cNvSpPr/>
            <p:nvPr/>
          </p:nvSpPr>
          <p:spPr>
            <a:xfrm>
              <a:off x="-6350" y="6032500"/>
              <a:ext cx="12217827" cy="825500"/>
            </a:xfrm>
            <a:custGeom>
              <a:avLst/>
              <a:gdLst/>
              <a:ahLst/>
              <a:cxnLst/>
              <a:rect l="l" t="t" r="r" b="b"/>
              <a:pathLst>
                <a:path w="5639" h="381" extrusionOk="0">
                  <a:moveTo>
                    <a:pt x="5639" y="0"/>
                  </a:moveTo>
                  <a:lnTo>
                    <a:pt x="0" y="381"/>
                  </a:lnTo>
                  <a:lnTo>
                    <a:pt x="5639" y="381"/>
                  </a:lnTo>
                  <a:lnTo>
                    <a:pt x="5639"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38" name="Google Shape;138;p20"/>
            <p:cNvSpPr/>
            <p:nvPr/>
          </p:nvSpPr>
          <p:spPr>
            <a:xfrm>
              <a:off x="-6350" y="6260000"/>
              <a:ext cx="12217827" cy="598000"/>
            </a:xfrm>
            <a:custGeom>
              <a:avLst/>
              <a:gdLst/>
              <a:ahLst/>
              <a:cxnLst/>
              <a:rect l="l" t="t" r="r" b="b"/>
              <a:pathLst>
                <a:path w="5639" h="276" extrusionOk="0">
                  <a:moveTo>
                    <a:pt x="5639" y="0"/>
                  </a:moveTo>
                  <a:lnTo>
                    <a:pt x="0" y="276"/>
                  </a:lnTo>
                  <a:lnTo>
                    <a:pt x="5639" y="276"/>
                  </a:lnTo>
                  <a:lnTo>
                    <a:pt x="5639" y="0"/>
                  </a:lnTo>
                  <a:close/>
                </a:path>
              </a:pathLst>
            </a:custGeom>
            <a:gradFill>
              <a:gsLst>
                <a:gs pos="0">
                  <a:schemeClr val="accent1"/>
                </a:gs>
                <a:gs pos="51000">
                  <a:schemeClr val="accent1"/>
                </a:gs>
                <a:gs pos="100000">
                  <a:srgbClr val="39125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39" name="Google Shape;139;p20"/>
          <p:cNvSpPr/>
          <p:nvPr/>
        </p:nvSpPr>
        <p:spPr>
          <a:xfrm flipH="1">
            <a:off x="1588" y="-22224"/>
            <a:ext cx="12193588" cy="254500"/>
          </a:xfrm>
          <a:custGeom>
            <a:avLst/>
            <a:gdLst/>
            <a:ahLst/>
            <a:cxnLst/>
            <a:rect l="l" t="t" r="r" b="b"/>
            <a:pathLst>
              <a:path w="7681" h="765" extrusionOk="0">
                <a:moveTo>
                  <a:pt x="4374" y="0"/>
                </a:moveTo>
                <a:lnTo>
                  <a:pt x="0" y="55"/>
                </a:lnTo>
                <a:lnTo>
                  <a:pt x="0" y="159"/>
                </a:lnTo>
                <a:lnTo>
                  <a:pt x="7681" y="765"/>
                </a:lnTo>
                <a:lnTo>
                  <a:pt x="7681" y="0"/>
                </a:lnTo>
                <a:lnTo>
                  <a:pt x="437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0" name="Google Shape;140;p20"/>
          <p:cNvSpPr/>
          <p:nvPr/>
        </p:nvSpPr>
        <p:spPr>
          <a:xfrm>
            <a:off x="1588" y="-22225"/>
            <a:ext cx="12193588" cy="254500"/>
          </a:xfrm>
          <a:custGeom>
            <a:avLst/>
            <a:gdLst/>
            <a:ahLst/>
            <a:cxnLst/>
            <a:rect l="l" t="t" r="r" b="b"/>
            <a:pathLst>
              <a:path w="7681" h="377" extrusionOk="0">
                <a:moveTo>
                  <a:pt x="0" y="0"/>
                </a:moveTo>
                <a:lnTo>
                  <a:pt x="0" y="81"/>
                </a:lnTo>
                <a:lnTo>
                  <a:pt x="7681" y="377"/>
                </a:lnTo>
                <a:lnTo>
                  <a:pt x="7681" y="0"/>
                </a:lnTo>
                <a:lnTo>
                  <a:pt x="0" y="0"/>
                </a:lnTo>
                <a:close/>
              </a:path>
            </a:pathLst>
          </a:custGeom>
          <a:gradFill>
            <a:gsLst>
              <a:gs pos="0">
                <a:schemeClr val="accent1"/>
              </a:gs>
              <a:gs pos="51000">
                <a:schemeClr val="accent1"/>
              </a:gs>
              <a:gs pos="100000">
                <a:srgbClr val="39125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1" name="Google Shape;141;p20"/>
          <p:cNvSpPr txBox="1">
            <a:spLocks noGrp="1"/>
          </p:cNvSpPr>
          <p:nvPr>
            <p:ph type="title"/>
          </p:nvPr>
        </p:nvSpPr>
        <p:spPr>
          <a:xfrm>
            <a:off x="381000" y="519601"/>
            <a:ext cx="10515600" cy="76358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800"/>
              <a:buFont typeface="Arial"/>
              <a:buNone/>
              <a:defRPr sz="4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1"/>
                                        </p:tgtEl>
                                        <p:attrNameLst>
                                          <p:attrName>style.visibility</p:attrName>
                                        </p:attrNameLst>
                                      </p:cBhvr>
                                      <p:to>
                                        <p:strVal val="visible"/>
                                      </p:to>
                                    </p:set>
                                    <p:anim calcmode="lin" valueType="num">
                                      <p:cBhvr additive="base">
                                        <p:cTn id="7" dur="500"/>
                                        <p:tgtEl>
                                          <p:spTgt spid="14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142"/>
        <p:cNvGrpSpPr/>
        <p:nvPr/>
      </p:nvGrpSpPr>
      <p:grpSpPr>
        <a:xfrm>
          <a:off x="0" y="0"/>
          <a:ext cx="0" cy="0"/>
          <a:chOff x="0" y="0"/>
          <a:chExt cx="0" cy="0"/>
        </a:xfrm>
      </p:grpSpPr>
      <p:sp>
        <p:nvSpPr>
          <p:cNvPr id="143" name="Google Shape;143;p21"/>
          <p:cNvSpPr txBox="1">
            <a:spLocks noGrp="1"/>
          </p:cNvSpPr>
          <p:nvPr>
            <p:ph type="title"/>
          </p:nvPr>
        </p:nvSpPr>
        <p:spPr>
          <a:xfrm>
            <a:off x="381000" y="519601"/>
            <a:ext cx="10515600" cy="76358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800"/>
              <a:buFont typeface="Arial"/>
              <a:buNone/>
              <a:defRPr sz="48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44" name="Google Shape;144;p21"/>
          <p:cNvGrpSpPr/>
          <p:nvPr/>
        </p:nvGrpSpPr>
        <p:grpSpPr>
          <a:xfrm>
            <a:off x="-6350" y="6032500"/>
            <a:ext cx="12217827" cy="825500"/>
            <a:chOff x="-6350" y="6032500"/>
            <a:chExt cx="12217827" cy="825500"/>
          </a:xfrm>
        </p:grpSpPr>
        <p:sp>
          <p:nvSpPr>
            <p:cNvPr id="145" name="Google Shape;145;p21"/>
            <p:cNvSpPr/>
            <p:nvPr/>
          </p:nvSpPr>
          <p:spPr>
            <a:xfrm>
              <a:off x="-6350" y="6355334"/>
              <a:ext cx="4796997" cy="502666"/>
            </a:xfrm>
            <a:custGeom>
              <a:avLst/>
              <a:gdLst/>
              <a:ahLst/>
              <a:cxnLst/>
              <a:rect l="l" t="t" r="r" b="b"/>
              <a:pathLst>
                <a:path w="2214" h="232" extrusionOk="0">
                  <a:moveTo>
                    <a:pt x="0" y="0"/>
                  </a:moveTo>
                  <a:lnTo>
                    <a:pt x="0" y="232"/>
                  </a:lnTo>
                  <a:lnTo>
                    <a:pt x="2214" y="232"/>
                  </a:ln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6" name="Google Shape;146;p21"/>
            <p:cNvSpPr/>
            <p:nvPr/>
          </p:nvSpPr>
          <p:spPr>
            <a:xfrm>
              <a:off x="-6350" y="6032500"/>
              <a:ext cx="12217827" cy="825500"/>
            </a:xfrm>
            <a:custGeom>
              <a:avLst/>
              <a:gdLst/>
              <a:ahLst/>
              <a:cxnLst/>
              <a:rect l="l" t="t" r="r" b="b"/>
              <a:pathLst>
                <a:path w="5639" h="381" extrusionOk="0">
                  <a:moveTo>
                    <a:pt x="5639" y="0"/>
                  </a:moveTo>
                  <a:lnTo>
                    <a:pt x="0" y="381"/>
                  </a:lnTo>
                  <a:lnTo>
                    <a:pt x="5639" y="381"/>
                  </a:lnTo>
                  <a:lnTo>
                    <a:pt x="5639"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7" name="Google Shape;147;p21"/>
            <p:cNvSpPr/>
            <p:nvPr/>
          </p:nvSpPr>
          <p:spPr>
            <a:xfrm>
              <a:off x="-6350" y="6260000"/>
              <a:ext cx="12217827" cy="598000"/>
            </a:xfrm>
            <a:custGeom>
              <a:avLst/>
              <a:gdLst/>
              <a:ahLst/>
              <a:cxnLst/>
              <a:rect l="l" t="t" r="r" b="b"/>
              <a:pathLst>
                <a:path w="5639" h="276" extrusionOk="0">
                  <a:moveTo>
                    <a:pt x="5639" y="0"/>
                  </a:moveTo>
                  <a:lnTo>
                    <a:pt x="0" y="276"/>
                  </a:lnTo>
                  <a:lnTo>
                    <a:pt x="5639" y="276"/>
                  </a:lnTo>
                  <a:lnTo>
                    <a:pt x="5639" y="0"/>
                  </a:lnTo>
                  <a:close/>
                </a:path>
              </a:pathLst>
            </a:custGeom>
            <a:gradFill>
              <a:gsLst>
                <a:gs pos="0">
                  <a:schemeClr val="accent1"/>
                </a:gs>
                <a:gs pos="51000">
                  <a:schemeClr val="accent1"/>
                </a:gs>
                <a:gs pos="100000">
                  <a:srgbClr val="39125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48" name="Google Shape;148;p21"/>
          <p:cNvSpPr/>
          <p:nvPr/>
        </p:nvSpPr>
        <p:spPr>
          <a:xfrm flipH="1">
            <a:off x="1588" y="-22224"/>
            <a:ext cx="12193588" cy="254500"/>
          </a:xfrm>
          <a:custGeom>
            <a:avLst/>
            <a:gdLst/>
            <a:ahLst/>
            <a:cxnLst/>
            <a:rect l="l" t="t" r="r" b="b"/>
            <a:pathLst>
              <a:path w="7681" h="765" extrusionOk="0">
                <a:moveTo>
                  <a:pt x="4374" y="0"/>
                </a:moveTo>
                <a:lnTo>
                  <a:pt x="0" y="55"/>
                </a:lnTo>
                <a:lnTo>
                  <a:pt x="0" y="159"/>
                </a:lnTo>
                <a:lnTo>
                  <a:pt x="7681" y="765"/>
                </a:lnTo>
                <a:lnTo>
                  <a:pt x="7681" y="0"/>
                </a:lnTo>
                <a:lnTo>
                  <a:pt x="437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49" name="Google Shape;149;p21"/>
          <p:cNvSpPr/>
          <p:nvPr/>
        </p:nvSpPr>
        <p:spPr>
          <a:xfrm>
            <a:off x="1588" y="-22225"/>
            <a:ext cx="12193588" cy="254500"/>
          </a:xfrm>
          <a:custGeom>
            <a:avLst/>
            <a:gdLst/>
            <a:ahLst/>
            <a:cxnLst/>
            <a:rect l="l" t="t" r="r" b="b"/>
            <a:pathLst>
              <a:path w="7681" h="377" extrusionOk="0">
                <a:moveTo>
                  <a:pt x="0" y="0"/>
                </a:moveTo>
                <a:lnTo>
                  <a:pt x="0" y="81"/>
                </a:lnTo>
                <a:lnTo>
                  <a:pt x="7681" y="377"/>
                </a:lnTo>
                <a:lnTo>
                  <a:pt x="7681" y="0"/>
                </a:lnTo>
                <a:lnTo>
                  <a:pt x="0" y="0"/>
                </a:lnTo>
                <a:close/>
              </a:path>
            </a:pathLst>
          </a:custGeom>
          <a:gradFill>
            <a:gsLst>
              <a:gs pos="0">
                <a:schemeClr val="accent1"/>
              </a:gs>
              <a:gs pos="51000">
                <a:schemeClr val="accent1"/>
              </a:gs>
              <a:gs pos="100000">
                <a:srgbClr val="39125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additive="base">
                                        <p:cTn id="7" dur="500"/>
                                        <p:tgtEl>
                                          <p:spTgt spid="14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Custom Layout">
  <p:cSld name="6_Custom Layout">
    <p:bg>
      <p:bgPr>
        <a:solidFill>
          <a:schemeClr val="accent1"/>
        </a:solidFill>
        <a:effectLst/>
      </p:bgPr>
    </p:bg>
    <p:spTree>
      <p:nvGrpSpPr>
        <p:cNvPr id="1" name="Shape 150"/>
        <p:cNvGrpSpPr/>
        <p:nvPr/>
      </p:nvGrpSpPr>
      <p:grpSpPr>
        <a:xfrm>
          <a:off x="0" y="0"/>
          <a:ext cx="0" cy="0"/>
          <a:chOff x="0" y="0"/>
          <a:chExt cx="0" cy="0"/>
        </a:xfrm>
      </p:grpSpPr>
      <p:sp>
        <p:nvSpPr>
          <p:cNvPr id="151" name="Google Shape;151;p22"/>
          <p:cNvSpPr/>
          <p:nvPr/>
        </p:nvSpPr>
        <p:spPr>
          <a:xfrm>
            <a:off x="1588" y="6134100"/>
            <a:ext cx="11185525" cy="723900"/>
          </a:xfrm>
          <a:custGeom>
            <a:avLst/>
            <a:gdLst/>
            <a:ahLst/>
            <a:cxnLst/>
            <a:rect l="l" t="t" r="r" b="b"/>
            <a:pathLst>
              <a:path w="7046" h="456" extrusionOk="0">
                <a:moveTo>
                  <a:pt x="7046" y="456"/>
                </a:moveTo>
                <a:lnTo>
                  <a:pt x="0" y="0"/>
                </a:lnTo>
                <a:lnTo>
                  <a:pt x="0" y="456"/>
                </a:lnTo>
                <a:lnTo>
                  <a:pt x="7046" y="45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2" name="Google Shape;152;p22"/>
          <p:cNvSpPr/>
          <p:nvPr/>
        </p:nvSpPr>
        <p:spPr>
          <a:xfrm>
            <a:off x="1588" y="5676900"/>
            <a:ext cx="12206288" cy="1181100"/>
          </a:xfrm>
          <a:custGeom>
            <a:avLst/>
            <a:gdLst/>
            <a:ahLst/>
            <a:cxnLst/>
            <a:rect l="l" t="t" r="r" b="b"/>
            <a:pathLst>
              <a:path w="7689" h="744" extrusionOk="0">
                <a:moveTo>
                  <a:pt x="7689" y="744"/>
                </a:moveTo>
                <a:lnTo>
                  <a:pt x="7689" y="0"/>
                </a:lnTo>
                <a:lnTo>
                  <a:pt x="0" y="619"/>
                </a:lnTo>
                <a:lnTo>
                  <a:pt x="0" y="744"/>
                </a:lnTo>
                <a:lnTo>
                  <a:pt x="7689" y="74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53" name="Google Shape;153;p22"/>
          <p:cNvGrpSpPr/>
          <p:nvPr/>
        </p:nvGrpSpPr>
        <p:grpSpPr>
          <a:xfrm>
            <a:off x="1588" y="3175"/>
            <a:ext cx="12206288" cy="1562100"/>
            <a:chOff x="1588" y="3175"/>
            <a:chExt cx="12206288" cy="1562100"/>
          </a:xfrm>
        </p:grpSpPr>
        <p:sp>
          <p:nvSpPr>
            <p:cNvPr id="154" name="Google Shape;154;p22"/>
            <p:cNvSpPr/>
            <p:nvPr/>
          </p:nvSpPr>
          <p:spPr>
            <a:xfrm>
              <a:off x="1588" y="15875"/>
              <a:ext cx="12206288" cy="1549400"/>
            </a:xfrm>
            <a:custGeom>
              <a:avLst/>
              <a:gdLst/>
              <a:ahLst/>
              <a:cxnLst/>
              <a:rect l="l" t="t" r="r" b="b"/>
              <a:pathLst>
                <a:path w="7801" h="976" extrusionOk="0">
                  <a:moveTo>
                    <a:pt x="0" y="976"/>
                  </a:moveTo>
                  <a:lnTo>
                    <a:pt x="7801" y="536"/>
                  </a:lnTo>
                  <a:lnTo>
                    <a:pt x="0" y="0"/>
                  </a:lnTo>
                  <a:lnTo>
                    <a:pt x="0" y="97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5" name="Google Shape;155;p22"/>
            <p:cNvSpPr/>
            <p:nvPr/>
          </p:nvSpPr>
          <p:spPr>
            <a:xfrm>
              <a:off x="14288" y="3175"/>
              <a:ext cx="12193588" cy="1214438"/>
            </a:xfrm>
            <a:custGeom>
              <a:avLst/>
              <a:gdLst/>
              <a:ahLst/>
              <a:cxnLst/>
              <a:rect l="l" t="t" r="r" b="b"/>
              <a:pathLst>
                <a:path w="7681" h="765" extrusionOk="0">
                  <a:moveTo>
                    <a:pt x="4374" y="0"/>
                  </a:moveTo>
                  <a:lnTo>
                    <a:pt x="0" y="55"/>
                  </a:lnTo>
                  <a:lnTo>
                    <a:pt x="0" y="159"/>
                  </a:lnTo>
                  <a:lnTo>
                    <a:pt x="7681" y="765"/>
                  </a:lnTo>
                  <a:lnTo>
                    <a:pt x="7681" y="0"/>
                  </a:lnTo>
                  <a:lnTo>
                    <a:pt x="437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6" name="Google Shape;156;p22"/>
            <p:cNvSpPr/>
            <p:nvPr/>
          </p:nvSpPr>
          <p:spPr>
            <a:xfrm>
              <a:off x="14288" y="3175"/>
              <a:ext cx="12193588" cy="598488"/>
            </a:xfrm>
            <a:custGeom>
              <a:avLst/>
              <a:gdLst/>
              <a:ahLst/>
              <a:cxnLst/>
              <a:rect l="l" t="t" r="r" b="b"/>
              <a:pathLst>
                <a:path w="7681" h="377" extrusionOk="0">
                  <a:moveTo>
                    <a:pt x="0" y="0"/>
                  </a:moveTo>
                  <a:lnTo>
                    <a:pt x="0" y="81"/>
                  </a:lnTo>
                  <a:lnTo>
                    <a:pt x="7681" y="377"/>
                  </a:lnTo>
                  <a:lnTo>
                    <a:pt x="7681" y="0"/>
                  </a:lnTo>
                  <a:lnTo>
                    <a:pt x="0" y="0"/>
                  </a:lnTo>
                  <a:close/>
                </a:path>
              </a:pathLst>
            </a:custGeom>
            <a:gradFill>
              <a:gsLst>
                <a:gs pos="0">
                  <a:schemeClr val="accent1"/>
                </a:gs>
                <a:gs pos="51000">
                  <a:schemeClr val="accent1"/>
                </a:gs>
                <a:gs pos="100000">
                  <a:srgbClr val="39125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57" name="Google Shape;157;p22"/>
          <p:cNvSpPr/>
          <p:nvPr/>
        </p:nvSpPr>
        <p:spPr>
          <a:xfrm>
            <a:off x="1588" y="6081713"/>
            <a:ext cx="12206288" cy="776288"/>
          </a:xfrm>
          <a:custGeom>
            <a:avLst/>
            <a:gdLst/>
            <a:ahLst/>
            <a:cxnLst/>
            <a:rect l="l" t="t" r="r" b="b"/>
            <a:pathLst>
              <a:path w="7689" h="489" extrusionOk="0">
                <a:moveTo>
                  <a:pt x="7689" y="489"/>
                </a:moveTo>
                <a:lnTo>
                  <a:pt x="7689" y="0"/>
                </a:lnTo>
                <a:lnTo>
                  <a:pt x="0" y="442"/>
                </a:lnTo>
                <a:lnTo>
                  <a:pt x="0" y="489"/>
                </a:lnTo>
                <a:lnTo>
                  <a:pt x="5020" y="489"/>
                </a:lnTo>
                <a:lnTo>
                  <a:pt x="7689" y="489"/>
                </a:lnTo>
                <a:close/>
              </a:path>
            </a:pathLst>
          </a:custGeom>
          <a:gradFill>
            <a:gsLst>
              <a:gs pos="0">
                <a:schemeClr val="accent1"/>
              </a:gs>
              <a:gs pos="51000">
                <a:schemeClr val="accent1"/>
              </a:gs>
              <a:gs pos="100000">
                <a:srgbClr val="39125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 name="Google Shape;36;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 L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67D9A7-49D7-4349-A707-100E1FD3B7D8}"/>
              </a:ext>
            </a:extLst>
          </p:cNvPr>
          <p:cNvSpPr/>
          <p:nvPr userDrawn="1"/>
        </p:nvSpPr>
        <p:spPr>
          <a:xfrm>
            <a:off x="264695" y="6027821"/>
            <a:ext cx="1259305" cy="625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6F1C6D-03A6-5944-8CD1-991EE5555742}"/>
              </a:ext>
            </a:extLst>
          </p:cNvPr>
          <p:cNvSpPr>
            <a:spLocks noGrp="1"/>
          </p:cNvSpPr>
          <p:nvPr>
            <p:ph type="ctrTitle"/>
          </p:nvPr>
        </p:nvSpPr>
        <p:spPr>
          <a:xfrm>
            <a:off x="713873" y="1562142"/>
            <a:ext cx="9144000" cy="2387600"/>
          </a:xfrm>
        </p:spPr>
        <p:txBody>
          <a:bodyPr anchor="b">
            <a:normAutofit/>
          </a:bodyPr>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B769E169-AAD9-0742-80EA-58F6260621B2}"/>
              </a:ext>
            </a:extLst>
          </p:cNvPr>
          <p:cNvSpPr>
            <a:spLocks noGrp="1"/>
          </p:cNvSpPr>
          <p:nvPr>
            <p:ph type="subTitle" idx="1"/>
          </p:nvPr>
        </p:nvSpPr>
        <p:spPr>
          <a:xfrm>
            <a:off x="713873" y="4041817"/>
            <a:ext cx="9144000" cy="1655762"/>
          </a:xfrm>
        </p:spPr>
        <p:txBody>
          <a:bodyPr/>
          <a:lstStyle>
            <a:lvl1pPr marL="0" indent="0" algn="l">
              <a:buNone/>
              <a:defRPr sz="2400">
                <a:latin typeface="Arial Rounded MT Bold" panose="020F07040305040302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Picture 7">
            <a:extLst>
              <a:ext uri="{FF2B5EF4-FFF2-40B4-BE49-F238E27FC236}">
                <a16:creationId xmlns:a16="http://schemas.microsoft.com/office/drawing/2014/main" id="{69DC62CF-6E00-BD4E-A2FA-339BF1B3570C}"/>
              </a:ext>
            </a:extLst>
          </p:cNvPr>
          <p:cNvPicPr>
            <a:picLocks noChangeAspect="1"/>
          </p:cNvPicPr>
          <p:nvPr userDrawn="1"/>
        </p:nvPicPr>
        <p:blipFill>
          <a:blip r:embed="rId2"/>
          <a:srcRect/>
          <a:stretch/>
        </p:blipFill>
        <p:spPr>
          <a:xfrm>
            <a:off x="852327" y="760205"/>
            <a:ext cx="1776664" cy="462062"/>
          </a:xfrm>
          <a:prstGeom prst="rect">
            <a:avLst/>
          </a:prstGeom>
        </p:spPr>
      </p:pic>
      <p:pic>
        <p:nvPicPr>
          <p:cNvPr id="14" name="Picture 13">
            <a:extLst>
              <a:ext uri="{FF2B5EF4-FFF2-40B4-BE49-F238E27FC236}">
                <a16:creationId xmlns:a16="http://schemas.microsoft.com/office/drawing/2014/main" id="{90339FAC-A57E-EE48-9943-0224E173CE30}"/>
              </a:ext>
            </a:extLst>
          </p:cNvPr>
          <p:cNvPicPr>
            <a:picLocks noChangeAspect="1"/>
          </p:cNvPicPr>
          <p:nvPr userDrawn="1"/>
        </p:nvPicPr>
        <p:blipFill rotWithShape="1">
          <a:blip r:embed="rId3">
            <a:alphaModFix amt="5000"/>
          </a:blip>
          <a:srcRect t="43226" r="34203"/>
          <a:stretch/>
        </p:blipFill>
        <p:spPr>
          <a:xfrm>
            <a:off x="9218585" y="0"/>
            <a:ext cx="2973415" cy="2911416"/>
          </a:xfrm>
          <a:prstGeom prst="rect">
            <a:avLst/>
          </a:prstGeom>
        </p:spPr>
      </p:pic>
      <p:pic>
        <p:nvPicPr>
          <p:cNvPr id="15" name="Picture 14">
            <a:extLst>
              <a:ext uri="{FF2B5EF4-FFF2-40B4-BE49-F238E27FC236}">
                <a16:creationId xmlns:a16="http://schemas.microsoft.com/office/drawing/2014/main" id="{D2783A57-C46D-2A42-A727-2C7574463F2D}"/>
              </a:ext>
            </a:extLst>
          </p:cNvPr>
          <p:cNvPicPr>
            <a:picLocks noChangeAspect="1"/>
          </p:cNvPicPr>
          <p:nvPr userDrawn="1"/>
        </p:nvPicPr>
        <p:blipFill rotWithShape="1">
          <a:blip r:embed="rId4">
            <a:alphaModFix amt="5000"/>
          </a:blip>
          <a:srcRect b="35466"/>
          <a:stretch/>
        </p:blipFill>
        <p:spPr>
          <a:xfrm>
            <a:off x="7194856" y="4555664"/>
            <a:ext cx="3174611" cy="2302336"/>
          </a:xfrm>
          <a:prstGeom prst="rect">
            <a:avLst/>
          </a:prstGeom>
        </p:spPr>
      </p:pic>
      <p:pic>
        <p:nvPicPr>
          <p:cNvPr id="16" name="Picture 15">
            <a:extLst>
              <a:ext uri="{FF2B5EF4-FFF2-40B4-BE49-F238E27FC236}">
                <a16:creationId xmlns:a16="http://schemas.microsoft.com/office/drawing/2014/main" id="{3286242E-CE0D-0146-BBA6-D55FD84C7A9E}"/>
              </a:ext>
            </a:extLst>
          </p:cNvPr>
          <p:cNvPicPr>
            <a:picLocks noChangeAspect="1"/>
          </p:cNvPicPr>
          <p:nvPr userDrawn="1"/>
        </p:nvPicPr>
        <p:blipFill rotWithShape="1">
          <a:blip r:embed="rId4">
            <a:alphaModFix amt="5000"/>
          </a:blip>
          <a:srcRect l="50000" b="42290"/>
          <a:stretch/>
        </p:blipFill>
        <p:spPr>
          <a:xfrm>
            <a:off x="0" y="5326981"/>
            <a:ext cx="1180344" cy="1531019"/>
          </a:xfrm>
          <a:prstGeom prst="rect">
            <a:avLst/>
          </a:prstGeom>
        </p:spPr>
      </p:pic>
    </p:spTree>
    <p:extLst>
      <p:ext uri="{BB962C8B-B14F-4D97-AF65-F5344CB8AC3E}">
        <p14:creationId xmlns:p14="http://schemas.microsoft.com/office/powerpoint/2010/main" val="8856988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 Dar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AC57A1-68CA-B94B-828B-8A808359F327}"/>
              </a:ext>
            </a:extLst>
          </p:cNvPr>
          <p:cNvSpPr/>
          <p:nvPr userDrawn="1"/>
        </p:nvSpPr>
        <p:spPr>
          <a:xfrm>
            <a:off x="0" y="1"/>
            <a:ext cx="12192000" cy="6857999"/>
          </a:xfrm>
          <a:prstGeom prst="rect">
            <a:avLst/>
          </a:prstGeom>
          <a:gradFill>
            <a:gsLst>
              <a:gs pos="70000">
                <a:srgbClr val="569B74"/>
              </a:gs>
              <a:gs pos="17000">
                <a:schemeClr val="tx2"/>
              </a:gs>
              <a:gs pos="100000">
                <a:schemeClr val="bg2"/>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6F1C6D-03A6-5944-8CD1-991EE5555742}"/>
              </a:ext>
            </a:extLst>
          </p:cNvPr>
          <p:cNvSpPr>
            <a:spLocks noGrp="1"/>
          </p:cNvSpPr>
          <p:nvPr>
            <p:ph type="ctrTitle"/>
          </p:nvPr>
        </p:nvSpPr>
        <p:spPr>
          <a:xfrm>
            <a:off x="713873" y="1562142"/>
            <a:ext cx="9144000" cy="2387600"/>
          </a:xfrm>
        </p:spPr>
        <p:txBody>
          <a:bodyPr anchor="b">
            <a:normAutofit/>
          </a:bodyPr>
          <a:lstStyle>
            <a:lvl1pPr algn="l">
              <a:defRPr sz="6000">
                <a:solidFill>
                  <a:schemeClr val="bg2"/>
                </a:solidFill>
              </a:defRPr>
            </a:lvl1pPr>
          </a:lstStyle>
          <a:p>
            <a:r>
              <a:rPr lang="en-US"/>
              <a:t>Click to edit Master title style</a:t>
            </a:r>
          </a:p>
        </p:txBody>
      </p:sp>
      <p:sp>
        <p:nvSpPr>
          <p:cNvPr id="3" name="Subtitle 2">
            <a:extLst>
              <a:ext uri="{FF2B5EF4-FFF2-40B4-BE49-F238E27FC236}">
                <a16:creationId xmlns:a16="http://schemas.microsoft.com/office/drawing/2014/main" id="{B769E169-AAD9-0742-80EA-58F6260621B2}"/>
              </a:ext>
            </a:extLst>
          </p:cNvPr>
          <p:cNvSpPr>
            <a:spLocks noGrp="1"/>
          </p:cNvSpPr>
          <p:nvPr>
            <p:ph type="subTitle" idx="1"/>
          </p:nvPr>
        </p:nvSpPr>
        <p:spPr>
          <a:xfrm>
            <a:off x="713873" y="4041817"/>
            <a:ext cx="9144000" cy="1655762"/>
          </a:xfrm>
        </p:spPr>
        <p:txBody>
          <a:bodyPr/>
          <a:lstStyle>
            <a:lvl1pPr marL="0" indent="0" algn="l">
              <a:buNone/>
              <a:defRPr sz="2400">
                <a:solidFill>
                  <a:schemeClr val="bg1"/>
                </a:solidFill>
                <a:latin typeface="Arial Rounded MT Bold" panose="020F07040305040302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a:extLst>
              <a:ext uri="{FF2B5EF4-FFF2-40B4-BE49-F238E27FC236}">
                <a16:creationId xmlns:a16="http://schemas.microsoft.com/office/drawing/2014/main" id="{90339FAC-A57E-EE48-9943-0224E173CE30}"/>
              </a:ext>
            </a:extLst>
          </p:cNvPr>
          <p:cNvPicPr>
            <a:picLocks noChangeAspect="1"/>
          </p:cNvPicPr>
          <p:nvPr userDrawn="1"/>
        </p:nvPicPr>
        <p:blipFill rotWithShape="1">
          <a:blip r:embed="rId2">
            <a:alphaModFix amt="5000"/>
            <a:biLevel thresh="25000"/>
          </a:blip>
          <a:srcRect t="43226" r="34203"/>
          <a:stretch/>
        </p:blipFill>
        <p:spPr>
          <a:xfrm>
            <a:off x="9218585" y="0"/>
            <a:ext cx="2973415" cy="2911416"/>
          </a:xfrm>
          <a:prstGeom prst="rect">
            <a:avLst/>
          </a:prstGeom>
        </p:spPr>
      </p:pic>
      <p:pic>
        <p:nvPicPr>
          <p:cNvPr id="15" name="Picture 14">
            <a:extLst>
              <a:ext uri="{FF2B5EF4-FFF2-40B4-BE49-F238E27FC236}">
                <a16:creationId xmlns:a16="http://schemas.microsoft.com/office/drawing/2014/main" id="{D2783A57-C46D-2A42-A727-2C7574463F2D}"/>
              </a:ext>
            </a:extLst>
          </p:cNvPr>
          <p:cNvPicPr>
            <a:picLocks noChangeAspect="1"/>
          </p:cNvPicPr>
          <p:nvPr userDrawn="1"/>
        </p:nvPicPr>
        <p:blipFill rotWithShape="1">
          <a:blip r:embed="rId3">
            <a:alphaModFix amt="5000"/>
            <a:biLevel thresh="25000"/>
          </a:blip>
          <a:srcRect b="35466"/>
          <a:stretch/>
        </p:blipFill>
        <p:spPr>
          <a:xfrm>
            <a:off x="7194856" y="4555664"/>
            <a:ext cx="3174611" cy="2302336"/>
          </a:xfrm>
          <a:prstGeom prst="rect">
            <a:avLst/>
          </a:prstGeom>
        </p:spPr>
      </p:pic>
      <p:pic>
        <p:nvPicPr>
          <p:cNvPr id="16" name="Picture 15">
            <a:extLst>
              <a:ext uri="{FF2B5EF4-FFF2-40B4-BE49-F238E27FC236}">
                <a16:creationId xmlns:a16="http://schemas.microsoft.com/office/drawing/2014/main" id="{3286242E-CE0D-0146-BBA6-D55FD84C7A9E}"/>
              </a:ext>
            </a:extLst>
          </p:cNvPr>
          <p:cNvPicPr>
            <a:picLocks noChangeAspect="1"/>
          </p:cNvPicPr>
          <p:nvPr userDrawn="1"/>
        </p:nvPicPr>
        <p:blipFill rotWithShape="1">
          <a:blip r:embed="rId3">
            <a:alphaModFix amt="5000"/>
            <a:biLevel thresh="25000"/>
          </a:blip>
          <a:srcRect l="50000" b="42290"/>
          <a:stretch/>
        </p:blipFill>
        <p:spPr>
          <a:xfrm>
            <a:off x="0" y="5326981"/>
            <a:ext cx="1180344" cy="1531019"/>
          </a:xfrm>
          <a:prstGeom prst="rect">
            <a:avLst/>
          </a:prstGeom>
        </p:spPr>
      </p:pic>
      <p:pic>
        <p:nvPicPr>
          <p:cNvPr id="13" name="Picture 12">
            <a:extLst>
              <a:ext uri="{FF2B5EF4-FFF2-40B4-BE49-F238E27FC236}">
                <a16:creationId xmlns:a16="http://schemas.microsoft.com/office/drawing/2014/main" id="{1080F2E4-E61C-B643-A427-3BCBBB57C23C}"/>
              </a:ext>
            </a:extLst>
          </p:cNvPr>
          <p:cNvPicPr>
            <a:picLocks noChangeAspect="1"/>
          </p:cNvPicPr>
          <p:nvPr userDrawn="1"/>
        </p:nvPicPr>
        <p:blipFill>
          <a:blip r:embed="rId4"/>
          <a:stretch>
            <a:fillRect/>
          </a:stretch>
        </p:blipFill>
        <p:spPr>
          <a:xfrm>
            <a:off x="852327" y="759901"/>
            <a:ext cx="1776665" cy="462673"/>
          </a:xfrm>
          <a:prstGeom prst="rect">
            <a:avLst/>
          </a:prstGeom>
        </p:spPr>
      </p:pic>
    </p:spTree>
    <p:extLst>
      <p:ext uri="{BB962C8B-B14F-4D97-AF65-F5344CB8AC3E}">
        <p14:creationId xmlns:p14="http://schemas.microsoft.com/office/powerpoint/2010/main" val="26642093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ADF94-EB79-4942-8A8D-115D0CF5CD9A}"/>
              </a:ext>
            </a:extLst>
          </p:cNvPr>
          <p:cNvSpPr>
            <a:spLocks noGrp="1"/>
          </p:cNvSpPr>
          <p:nvPr>
            <p:ph type="title"/>
          </p:nvPr>
        </p:nvSpPr>
        <p:spPr>
          <a:xfrm>
            <a:off x="838200" y="544420"/>
            <a:ext cx="10515600" cy="674780"/>
          </a:xfrm>
        </p:spPr>
        <p:txBody>
          <a:bodyPr anchor="t" anchorCtr="0">
            <a:noAutofit/>
          </a:bodyPr>
          <a:lstStyle>
            <a:lvl1pPr>
              <a:defRPr sz="3600" b="1" i="0">
                <a:solidFill>
                  <a:schemeClr val="tx2"/>
                </a:solidFill>
                <a:latin typeface="Arial Black" panose="020B0604020202020204" pitchFamily="34" charset="0"/>
                <a:cs typeface="Arial Black"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AD2FD312-EEFF-2E4F-B25D-C412369AF243}"/>
              </a:ext>
            </a:extLst>
          </p:cNvPr>
          <p:cNvSpPr>
            <a:spLocks noGrp="1"/>
          </p:cNvSpPr>
          <p:nvPr>
            <p:ph idx="1"/>
          </p:nvPr>
        </p:nvSpPr>
        <p:spPr>
          <a:xfrm>
            <a:off x="838200" y="1900517"/>
            <a:ext cx="10515600" cy="4276445"/>
          </a:xfrm>
        </p:spPr>
        <p:txBody>
          <a:bodyPr vert="horz" lIns="91440" tIns="45720" rIns="91440" bIns="45720" rtlCol="0">
            <a:noAutofit/>
          </a:bodyPr>
          <a:lstStyle>
            <a:lvl1pPr>
              <a:defRPr lang="en-US" dirty="0" smtClean="0"/>
            </a:lvl1pPr>
            <a:lvl2pPr>
              <a:defRPr lang="en-US" dirty="0" smtClean="0"/>
            </a:lvl2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60BBC97D-965A-A749-9ABA-186EC8CC4B76}"/>
              </a:ext>
            </a:extLst>
          </p:cNvPr>
          <p:cNvSpPr>
            <a:spLocks noGrp="1"/>
          </p:cNvSpPr>
          <p:nvPr>
            <p:ph type="body" sz="quarter" idx="10"/>
          </p:nvPr>
        </p:nvSpPr>
        <p:spPr>
          <a:xfrm>
            <a:off x="838200" y="1163445"/>
            <a:ext cx="10515600" cy="403225"/>
          </a:xfrm>
        </p:spPr>
        <p:txBody>
          <a:bodyPr>
            <a:noAutofit/>
          </a:bodyPr>
          <a:lstStyle>
            <a:lvl1pPr>
              <a:defRPr sz="2000">
                <a:latin typeface="Arial Rounded MT Bold" panose="020F0704030504030204" pitchFamily="34" charset="77"/>
              </a:defRPr>
            </a:lvl1pPr>
          </a:lstStyle>
          <a:p>
            <a:pPr lvl="0"/>
            <a:r>
              <a:rPr lang="en-US"/>
              <a:t>Click to edit Master text styles</a:t>
            </a:r>
          </a:p>
        </p:txBody>
      </p:sp>
    </p:spTree>
    <p:extLst>
      <p:ext uri="{BB962C8B-B14F-4D97-AF65-F5344CB8AC3E}">
        <p14:creationId xmlns:p14="http://schemas.microsoft.com/office/powerpoint/2010/main" val="19314640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ertical Content Buckets -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ADF94-EB79-4942-8A8D-115D0CF5CD9A}"/>
              </a:ext>
            </a:extLst>
          </p:cNvPr>
          <p:cNvSpPr>
            <a:spLocks noGrp="1"/>
          </p:cNvSpPr>
          <p:nvPr>
            <p:ph type="title"/>
          </p:nvPr>
        </p:nvSpPr>
        <p:spPr>
          <a:xfrm>
            <a:off x="838200" y="544420"/>
            <a:ext cx="10515600" cy="674780"/>
          </a:xfrm>
        </p:spPr>
        <p:txBody>
          <a:bodyPr anchor="t" anchorCtr="0">
            <a:noAutofit/>
          </a:bodyPr>
          <a:lstStyle>
            <a:lvl1pPr>
              <a:defRPr sz="3600" b="1" i="0">
                <a:solidFill>
                  <a:schemeClr val="tx2"/>
                </a:solidFill>
                <a:latin typeface="Arial Black" panose="020B0604020202020204" pitchFamily="34" charset="0"/>
                <a:cs typeface="Arial Black"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AD2FD312-EEFF-2E4F-B25D-C412369AF243}"/>
              </a:ext>
            </a:extLst>
          </p:cNvPr>
          <p:cNvSpPr>
            <a:spLocks noGrp="1"/>
          </p:cNvSpPr>
          <p:nvPr>
            <p:ph idx="1"/>
          </p:nvPr>
        </p:nvSpPr>
        <p:spPr>
          <a:xfrm>
            <a:off x="838200" y="2297205"/>
            <a:ext cx="10515600" cy="752355"/>
          </a:xfrm>
        </p:spPr>
        <p:txBody>
          <a:bodyPr vert="horz" lIns="91440" tIns="45720" rIns="91440" bIns="45720" rtlCol="0">
            <a:noAutofit/>
          </a:bodyPr>
          <a:lstStyle>
            <a:lvl1pPr>
              <a:defRPr lang="en-US" dirty="0" smtClean="0"/>
            </a:lvl1pPr>
            <a:lvl2pPr>
              <a:defRPr lang="en-US" dirty="0" smtClean="0"/>
            </a:lvl2pPr>
          </a:lstStyle>
          <a:p>
            <a:pPr lvl="0"/>
            <a:r>
              <a:rPr lang="en-US"/>
              <a:t>Click to edit Master text styles</a:t>
            </a:r>
          </a:p>
          <a:p>
            <a:pPr lvl="1"/>
            <a:r>
              <a:rPr lang="en-US"/>
              <a:t>Second level</a:t>
            </a:r>
          </a:p>
        </p:txBody>
      </p:sp>
      <p:sp>
        <p:nvSpPr>
          <p:cNvPr id="4" name="Text Placeholder 7">
            <a:extLst>
              <a:ext uri="{FF2B5EF4-FFF2-40B4-BE49-F238E27FC236}">
                <a16:creationId xmlns:a16="http://schemas.microsoft.com/office/drawing/2014/main" id="{9EEEDB7B-12F5-E848-9815-5ADF88D8ECC7}"/>
              </a:ext>
            </a:extLst>
          </p:cNvPr>
          <p:cNvSpPr>
            <a:spLocks noGrp="1"/>
          </p:cNvSpPr>
          <p:nvPr>
            <p:ph type="body" sz="quarter" idx="10"/>
          </p:nvPr>
        </p:nvSpPr>
        <p:spPr>
          <a:xfrm>
            <a:off x="838200" y="1163445"/>
            <a:ext cx="10515600" cy="403225"/>
          </a:xfrm>
        </p:spPr>
        <p:txBody>
          <a:bodyPr>
            <a:noAutofit/>
          </a:bodyPr>
          <a:lstStyle>
            <a:lvl1pPr>
              <a:defRPr sz="2000">
                <a:latin typeface="Arial Rounded MT Bold" panose="020F0704030504030204" pitchFamily="34" charset="77"/>
              </a:defRPr>
            </a:lvl1pPr>
          </a:lstStyle>
          <a:p>
            <a:pPr lvl="0"/>
            <a:r>
              <a:rPr lang="en-US"/>
              <a:t>Click to edit Master text styles</a:t>
            </a:r>
          </a:p>
        </p:txBody>
      </p:sp>
      <p:sp>
        <p:nvSpPr>
          <p:cNvPr id="5" name="Content Placeholder 2">
            <a:extLst>
              <a:ext uri="{FF2B5EF4-FFF2-40B4-BE49-F238E27FC236}">
                <a16:creationId xmlns:a16="http://schemas.microsoft.com/office/drawing/2014/main" id="{84D50C2A-0176-E140-8AF4-9261149E7086}"/>
              </a:ext>
            </a:extLst>
          </p:cNvPr>
          <p:cNvSpPr>
            <a:spLocks noGrp="1"/>
          </p:cNvSpPr>
          <p:nvPr>
            <p:ph idx="11"/>
          </p:nvPr>
        </p:nvSpPr>
        <p:spPr>
          <a:xfrm>
            <a:off x="838200" y="3541484"/>
            <a:ext cx="10515600" cy="752355"/>
          </a:xfrm>
        </p:spPr>
        <p:txBody>
          <a:bodyPr vert="horz" lIns="91440" tIns="45720" rIns="91440" bIns="45720" rtlCol="0">
            <a:noAutofit/>
          </a:bodyPr>
          <a:lstStyle>
            <a:lvl1pPr>
              <a:defRPr lang="en-US" dirty="0" smtClean="0"/>
            </a:lvl1pPr>
            <a:lvl2pPr>
              <a:defRPr lang="en-US" dirty="0" smtClean="0"/>
            </a:lvl2pPr>
          </a:lstStyle>
          <a:p>
            <a:pPr lvl="0"/>
            <a:r>
              <a:rPr lang="en-US"/>
              <a:t>Click to edit Master text styles</a:t>
            </a:r>
          </a:p>
          <a:p>
            <a:pPr lvl="1"/>
            <a:r>
              <a:rPr lang="en-US"/>
              <a:t>Second level</a:t>
            </a:r>
          </a:p>
        </p:txBody>
      </p:sp>
      <p:sp>
        <p:nvSpPr>
          <p:cNvPr id="6" name="Content Placeholder 2">
            <a:extLst>
              <a:ext uri="{FF2B5EF4-FFF2-40B4-BE49-F238E27FC236}">
                <a16:creationId xmlns:a16="http://schemas.microsoft.com/office/drawing/2014/main" id="{C407AEA0-DBFB-4349-BB31-91B01F6C77A8}"/>
              </a:ext>
            </a:extLst>
          </p:cNvPr>
          <p:cNvSpPr>
            <a:spLocks noGrp="1"/>
          </p:cNvSpPr>
          <p:nvPr>
            <p:ph idx="12"/>
          </p:nvPr>
        </p:nvSpPr>
        <p:spPr>
          <a:xfrm>
            <a:off x="838200" y="4785762"/>
            <a:ext cx="10515600" cy="752355"/>
          </a:xfrm>
        </p:spPr>
        <p:txBody>
          <a:bodyPr vert="horz" lIns="91440" tIns="45720" rIns="91440" bIns="45720" rtlCol="0">
            <a:noAutofit/>
          </a:bodyPr>
          <a:lstStyle>
            <a:lvl1pPr>
              <a:defRPr lang="en-US" dirty="0" smtClean="0"/>
            </a:lvl1pPr>
            <a:lvl2pPr>
              <a:defRPr lang="en-US" dirty="0" smtClean="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318715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 Study - Gree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32E6C70-4507-1A48-9F4C-C1DB4AB45C75}"/>
              </a:ext>
            </a:extLst>
          </p:cNvPr>
          <p:cNvSpPr/>
          <p:nvPr userDrawn="1"/>
        </p:nvSpPr>
        <p:spPr>
          <a:xfrm>
            <a:off x="0" y="0"/>
            <a:ext cx="12191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762D03B9-D3A6-B742-BCE9-477CC09ECE6D}"/>
              </a:ext>
            </a:extLst>
          </p:cNvPr>
          <p:cNvPicPr>
            <a:picLocks noChangeAspect="1"/>
          </p:cNvPicPr>
          <p:nvPr userDrawn="1"/>
        </p:nvPicPr>
        <p:blipFill rotWithShape="1">
          <a:blip r:embed="rId2">
            <a:lum bright="70000" contrast="-70000"/>
            <a:alphaModFix amt="12000"/>
          </a:blip>
          <a:srcRect r="1082"/>
          <a:stretch/>
        </p:blipFill>
        <p:spPr>
          <a:xfrm>
            <a:off x="3671420" y="187876"/>
            <a:ext cx="8520580" cy="6564632"/>
          </a:xfrm>
          <a:prstGeom prst="rect">
            <a:avLst/>
          </a:prstGeom>
        </p:spPr>
      </p:pic>
      <p:sp>
        <p:nvSpPr>
          <p:cNvPr id="3" name="Text Placeholder 2">
            <a:extLst>
              <a:ext uri="{FF2B5EF4-FFF2-40B4-BE49-F238E27FC236}">
                <a16:creationId xmlns:a16="http://schemas.microsoft.com/office/drawing/2014/main" id="{FA19F29C-0736-E445-B767-B8F5FA1A737A}"/>
              </a:ext>
            </a:extLst>
          </p:cNvPr>
          <p:cNvSpPr>
            <a:spLocks noGrp="1"/>
          </p:cNvSpPr>
          <p:nvPr>
            <p:ph type="body" idx="1"/>
          </p:nvPr>
        </p:nvSpPr>
        <p:spPr>
          <a:xfrm>
            <a:off x="839788" y="2101849"/>
            <a:ext cx="5157787" cy="403226"/>
          </a:xfrm>
        </p:spPr>
        <p:txBody>
          <a:bodyPr anchor="b">
            <a:noAutofit/>
          </a:bodyPr>
          <a:lstStyle>
            <a:lvl1pPr marL="0" indent="0">
              <a:buNone/>
              <a:defRPr sz="1800" b="1">
                <a:solidFill>
                  <a:schemeClr val="tx2"/>
                </a:solidFill>
                <a:latin typeface="Arial Rounded MT Bold" panose="020F0704030504030204"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120798-F304-4742-B0E1-FD9AEA0E7B1A}"/>
              </a:ext>
            </a:extLst>
          </p:cNvPr>
          <p:cNvSpPr>
            <a:spLocks noGrp="1"/>
          </p:cNvSpPr>
          <p:nvPr>
            <p:ph sz="half" idx="2"/>
          </p:nvPr>
        </p:nvSpPr>
        <p:spPr>
          <a:xfrm>
            <a:off x="839788" y="2505075"/>
            <a:ext cx="5157787" cy="1274445"/>
          </a:xfrm>
        </p:spPr>
        <p:txBody>
          <a:bodyPr vert="horz" lIns="91440" tIns="45720" rIns="91440" bIns="45720" rtlCol="0">
            <a:noAutofit/>
          </a:bodyPr>
          <a:lstStyle>
            <a:lvl1pPr>
              <a:defRPr lang="en-US" sz="1400" dirty="0" smtClean="0">
                <a:solidFill>
                  <a:schemeClr val="bg1">
                    <a:lumMod val="95000"/>
                  </a:schemeClr>
                </a:solidFill>
              </a:defRPr>
            </a:lvl1pPr>
            <a:lvl2pPr>
              <a:defRPr lang="en-US" dirty="0" smtClean="0">
                <a:solidFill>
                  <a:schemeClr val="bg1">
                    <a:lumMod val="95000"/>
                  </a:schemeClr>
                </a:solidFill>
              </a:defRPr>
            </a:lvl2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01CED791-3D15-6942-87B9-DD337230CF94}"/>
              </a:ext>
            </a:extLst>
          </p:cNvPr>
          <p:cNvSpPr>
            <a:spLocks noGrp="1"/>
          </p:cNvSpPr>
          <p:nvPr>
            <p:ph type="body" sz="quarter" idx="3"/>
          </p:nvPr>
        </p:nvSpPr>
        <p:spPr>
          <a:xfrm>
            <a:off x="6172200" y="2101849"/>
            <a:ext cx="5183188" cy="403226"/>
          </a:xfrm>
        </p:spPr>
        <p:txBody>
          <a:bodyPr anchor="b">
            <a:noAutofit/>
          </a:bodyPr>
          <a:lstStyle>
            <a:lvl1pPr marL="0" indent="0">
              <a:buNone/>
              <a:defRPr sz="1800" b="1">
                <a:solidFill>
                  <a:schemeClr val="bg1"/>
                </a:solidFill>
                <a:latin typeface="Arial Rounded MT Bold" panose="020F0704030504030204"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D352C1-151C-DA40-8618-4A96B758F391}"/>
              </a:ext>
            </a:extLst>
          </p:cNvPr>
          <p:cNvSpPr>
            <a:spLocks noGrp="1"/>
          </p:cNvSpPr>
          <p:nvPr>
            <p:ph sz="quarter" idx="4"/>
          </p:nvPr>
        </p:nvSpPr>
        <p:spPr>
          <a:xfrm>
            <a:off x="6172200" y="2505076"/>
            <a:ext cx="5183188" cy="3189480"/>
          </a:xfrm>
        </p:spPr>
        <p:txBody>
          <a:bodyPr vert="horz" lIns="91440" tIns="45720" rIns="91440" bIns="45720" rtlCol="0">
            <a:noAutofit/>
          </a:bodyPr>
          <a:lstStyle>
            <a:lvl1pPr>
              <a:defRPr lang="en-US" sz="1400" dirty="0" smtClean="0">
                <a:solidFill>
                  <a:schemeClr val="bg1">
                    <a:lumMod val="95000"/>
                  </a:schemeClr>
                </a:solidFill>
              </a:defRPr>
            </a:lvl1pPr>
            <a:lvl2pPr>
              <a:defRPr lang="en-US" dirty="0" smtClean="0">
                <a:solidFill>
                  <a:schemeClr val="bg1">
                    <a:lumMod val="95000"/>
                  </a:schemeClr>
                </a:solidFill>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2C3DC56C-380C-E54B-8C0C-70A6AEA0C878}"/>
              </a:ext>
            </a:extLst>
          </p:cNvPr>
          <p:cNvSpPr>
            <a:spLocks noGrp="1"/>
          </p:cNvSpPr>
          <p:nvPr>
            <p:ph type="title"/>
          </p:nvPr>
        </p:nvSpPr>
        <p:spPr>
          <a:xfrm>
            <a:off x="838200" y="544420"/>
            <a:ext cx="10515600" cy="674780"/>
          </a:xfrm>
        </p:spPr>
        <p:txBody>
          <a:bodyPr vert="horz" lIns="91440" tIns="45720" rIns="91440" bIns="45720" rtlCol="0" anchor="t" anchorCtr="0">
            <a:noAutofit/>
          </a:bodyPr>
          <a:lstStyle>
            <a:lvl1pPr>
              <a:defRPr lang="en-US" sz="3600" b="1" i="0">
                <a:solidFill>
                  <a:schemeClr val="tx2"/>
                </a:solidFill>
                <a:latin typeface="Arial Black" panose="020B0604020202020204" pitchFamily="34" charset="0"/>
                <a:cs typeface="Arial Black" panose="020B0604020202020204" pitchFamily="34" charset="0"/>
              </a:defRPr>
            </a:lvl1pPr>
          </a:lstStyle>
          <a:p>
            <a:pPr lvl="0"/>
            <a:r>
              <a:rPr lang="en-US"/>
              <a:t>Click to edit Master title style</a:t>
            </a:r>
          </a:p>
        </p:txBody>
      </p:sp>
      <p:sp>
        <p:nvSpPr>
          <p:cNvPr id="11" name="Text Placeholder 7">
            <a:extLst>
              <a:ext uri="{FF2B5EF4-FFF2-40B4-BE49-F238E27FC236}">
                <a16:creationId xmlns:a16="http://schemas.microsoft.com/office/drawing/2014/main" id="{AAEBBD44-8194-134D-88D6-843CD0F2D4AB}"/>
              </a:ext>
            </a:extLst>
          </p:cNvPr>
          <p:cNvSpPr>
            <a:spLocks noGrp="1"/>
          </p:cNvSpPr>
          <p:nvPr>
            <p:ph type="body" sz="quarter" idx="10"/>
          </p:nvPr>
        </p:nvSpPr>
        <p:spPr>
          <a:xfrm>
            <a:off x="838200" y="1163445"/>
            <a:ext cx="10515600" cy="403225"/>
          </a:xfrm>
        </p:spPr>
        <p:txBody>
          <a:bodyPr>
            <a:noAutofit/>
          </a:bodyPr>
          <a:lstStyle>
            <a:lvl1pPr>
              <a:defRPr sz="2000">
                <a:solidFill>
                  <a:schemeClr val="bg1">
                    <a:lumMod val="95000"/>
                  </a:schemeClr>
                </a:solidFill>
                <a:latin typeface="Arial Rounded MT Bold" panose="020F0704030504030204" pitchFamily="34" charset="77"/>
              </a:defRPr>
            </a:lvl1pPr>
          </a:lstStyle>
          <a:p>
            <a:pPr lvl="0"/>
            <a:r>
              <a:rPr lang="en-US"/>
              <a:t>Click to edit Master text styles</a:t>
            </a:r>
          </a:p>
        </p:txBody>
      </p:sp>
      <p:sp>
        <p:nvSpPr>
          <p:cNvPr id="12" name="Text Placeholder 2">
            <a:extLst>
              <a:ext uri="{FF2B5EF4-FFF2-40B4-BE49-F238E27FC236}">
                <a16:creationId xmlns:a16="http://schemas.microsoft.com/office/drawing/2014/main" id="{BDCD3C61-57E4-8048-9CE6-25F581E0C7B6}"/>
              </a:ext>
            </a:extLst>
          </p:cNvPr>
          <p:cNvSpPr>
            <a:spLocks noGrp="1"/>
          </p:cNvSpPr>
          <p:nvPr>
            <p:ph type="body" idx="11"/>
          </p:nvPr>
        </p:nvSpPr>
        <p:spPr>
          <a:xfrm>
            <a:off x="839788" y="3981768"/>
            <a:ext cx="5157787" cy="401955"/>
          </a:xfrm>
        </p:spPr>
        <p:txBody>
          <a:bodyPr anchor="b">
            <a:noAutofit/>
          </a:bodyPr>
          <a:lstStyle>
            <a:lvl1pPr marL="0" indent="0">
              <a:buNone/>
              <a:defRPr sz="1800" b="1">
                <a:solidFill>
                  <a:schemeClr val="tx2"/>
                </a:solidFill>
                <a:latin typeface="Arial Rounded MT Bold" panose="020F0704030504030204"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a:extLst>
              <a:ext uri="{FF2B5EF4-FFF2-40B4-BE49-F238E27FC236}">
                <a16:creationId xmlns:a16="http://schemas.microsoft.com/office/drawing/2014/main" id="{DEC52A11-8988-2648-BA54-2E98776AAF99}"/>
              </a:ext>
            </a:extLst>
          </p:cNvPr>
          <p:cNvSpPr>
            <a:spLocks noGrp="1"/>
          </p:cNvSpPr>
          <p:nvPr>
            <p:ph sz="half" idx="12"/>
          </p:nvPr>
        </p:nvSpPr>
        <p:spPr>
          <a:xfrm>
            <a:off x="839788" y="4383724"/>
            <a:ext cx="5157787" cy="1274445"/>
          </a:xfrm>
        </p:spPr>
        <p:txBody>
          <a:bodyPr vert="horz" lIns="91440" tIns="45720" rIns="91440" bIns="45720" rtlCol="0">
            <a:noAutofit/>
          </a:bodyPr>
          <a:lstStyle>
            <a:lvl1pPr>
              <a:defRPr lang="en-US" sz="1400" dirty="0" smtClean="0">
                <a:solidFill>
                  <a:schemeClr val="bg1">
                    <a:lumMod val="95000"/>
                  </a:schemeClr>
                </a:solidFill>
              </a:defRPr>
            </a:lvl1pPr>
            <a:lvl2pPr>
              <a:defRPr lang="en-US" dirty="0" smtClean="0">
                <a:solidFill>
                  <a:schemeClr val="bg1">
                    <a:lumMod val="95000"/>
                  </a:schemeClr>
                </a:solidFill>
              </a:defRPr>
            </a:lvl2pPr>
          </a:lstStyle>
          <a:p>
            <a:pPr lvl="0"/>
            <a:r>
              <a:rPr lang="en-US"/>
              <a:t>Click to edit Master text styles</a:t>
            </a:r>
          </a:p>
          <a:p>
            <a:pPr lvl="1"/>
            <a:r>
              <a:rPr lang="en-US"/>
              <a:t>Second level</a:t>
            </a:r>
          </a:p>
        </p:txBody>
      </p:sp>
      <p:pic>
        <p:nvPicPr>
          <p:cNvPr id="16" name="Picture 15">
            <a:extLst>
              <a:ext uri="{FF2B5EF4-FFF2-40B4-BE49-F238E27FC236}">
                <a16:creationId xmlns:a16="http://schemas.microsoft.com/office/drawing/2014/main" id="{63455E32-347A-D14C-898E-D22EE33C45A4}"/>
              </a:ext>
            </a:extLst>
          </p:cNvPr>
          <p:cNvPicPr>
            <a:picLocks noChangeAspect="1"/>
          </p:cNvPicPr>
          <p:nvPr userDrawn="1"/>
        </p:nvPicPr>
        <p:blipFill>
          <a:blip r:embed="rId3">
            <a:alphaModFix amt="40000"/>
          </a:blip>
          <a:stretch>
            <a:fillRect/>
          </a:stretch>
        </p:blipFill>
        <p:spPr>
          <a:xfrm>
            <a:off x="513735" y="6224663"/>
            <a:ext cx="872613" cy="227243"/>
          </a:xfrm>
          <a:prstGeom prst="rect">
            <a:avLst/>
          </a:prstGeom>
        </p:spPr>
      </p:pic>
    </p:spTree>
    <p:extLst>
      <p:ext uri="{BB962C8B-B14F-4D97-AF65-F5344CB8AC3E}">
        <p14:creationId xmlns:p14="http://schemas.microsoft.com/office/powerpoint/2010/main" val="9160756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se Study - Whit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499A007-2B14-F644-9526-4F31B8773CCD}"/>
              </a:ext>
            </a:extLst>
          </p:cNvPr>
          <p:cNvPicPr>
            <a:picLocks noChangeAspect="1"/>
          </p:cNvPicPr>
          <p:nvPr userDrawn="1"/>
        </p:nvPicPr>
        <p:blipFill rotWithShape="1">
          <a:blip r:embed="rId2">
            <a:alphaModFix amt="13000"/>
          </a:blip>
          <a:srcRect r="1082"/>
          <a:stretch/>
        </p:blipFill>
        <p:spPr>
          <a:xfrm>
            <a:off x="3671420" y="187876"/>
            <a:ext cx="8520580" cy="6564632"/>
          </a:xfrm>
          <a:prstGeom prst="rect">
            <a:avLst/>
          </a:prstGeom>
        </p:spPr>
      </p:pic>
      <p:sp>
        <p:nvSpPr>
          <p:cNvPr id="3" name="Text Placeholder 2">
            <a:extLst>
              <a:ext uri="{FF2B5EF4-FFF2-40B4-BE49-F238E27FC236}">
                <a16:creationId xmlns:a16="http://schemas.microsoft.com/office/drawing/2014/main" id="{FA19F29C-0736-E445-B767-B8F5FA1A737A}"/>
              </a:ext>
            </a:extLst>
          </p:cNvPr>
          <p:cNvSpPr>
            <a:spLocks noGrp="1"/>
          </p:cNvSpPr>
          <p:nvPr>
            <p:ph type="body" idx="1"/>
          </p:nvPr>
        </p:nvSpPr>
        <p:spPr>
          <a:xfrm>
            <a:off x="839788" y="2101849"/>
            <a:ext cx="5157787" cy="403226"/>
          </a:xfrm>
        </p:spPr>
        <p:txBody>
          <a:bodyPr anchor="b">
            <a:noAutofit/>
          </a:bodyPr>
          <a:lstStyle>
            <a:lvl1pPr marL="0" indent="0">
              <a:buNone/>
              <a:defRPr sz="1800" b="1">
                <a:solidFill>
                  <a:schemeClr val="tx2"/>
                </a:solidFill>
                <a:latin typeface="Arial Rounded MT Bold" panose="020F0704030504030204"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120798-F304-4742-B0E1-FD9AEA0E7B1A}"/>
              </a:ext>
            </a:extLst>
          </p:cNvPr>
          <p:cNvSpPr>
            <a:spLocks noGrp="1"/>
          </p:cNvSpPr>
          <p:nvPr>
            <p:ph sz="half" idx="2"/>
          </p:nvPr>
        </p:nvSpPr>
        <p:spPr>
          <a:xfrm>
            <a:off x="839788" y="2505075"/>
            <a:ext cx="5157787" cy="1274445"/>
          </a:xfrm>
        </p:spPr>
        <p:txBody>
          <a:bodyPr vert="horz" lIns="91440" tIns="45720" rIns="91440" bIns="45720" rtlCol="0">
            <a:noAutofit/>
          </a:bodyPr>
          <a:lstStyle>
            <a:lvl1pPr>
              <a:defRPr lang="en-US" sz="1400" dirty="0" smtClean="0"/>
            </a:lvl1pPr>
            <a:lvl2pPr>
              <a:defRPr lang="en-US" dirty="0" smtClean="0"/>
            </a:lvl2pPr>
          </a:lstStyle>
          <a:p>
            <a:pPr lvl="0"/>
            <a:r>
              <a:rPr lang="en-US"/>
              <a:t>Click to edit Master text styles</a:t>
            </a:r>
          </a:p>
          <a:p>
            <a:pPr lvl="1"/>
            <a:r>
              <a:rPr lang="en-US"/>
              <a:t>Second level</a:t>
            </a:r>
          </a:p>
        </p:txBody>
      </p:sp>
      <p:sp>
        <p:nvSpPr>
          <p:cNvPr id="5" name="Text Placeholder 4">
            <a:extLst>
              <a:ext uri="{FF2B5EF4-FFF2-40B4-BE49-F238E27FC236}">
                <a16:creationId xmlns:a16="http://schemas.microsoft.com/office/drawing/2014/main" id="{01CED791-3D15-6942-87B9-DD337230CF94}"/>
              </a:ext>
            </a:extLst>
          </p:cNvPr>
          <p:cNvSpPr>
            <a:spLocks noGrp="1"/>
          </p:cNvSpPr>
          <p:nvPr>
            <p:ph type="body" sz="quarter" idx="3"/>
          </p:nvPr>
        </p:nvSpPr>
        <p:spPr>
          <a:xfrm>
            <a:off x="6172200" y="2101849"/>
            <a:ext cx="5183188" cy="403226"/>
          </a:xfrm>
        </p:spPr>
        <p:txBody>
          <a:bodyPr anchor="b">
            <a:noAutofit/>
          </a:bodyPr>
          <a:lstStyle>
            <a:lvl1pPr marL="0" indent="0">
              <a:buNone/>
              <a:defRPr sz="1800" b="1">
                <a:solidFill>
                  <a:schemeClr val="accent1"/>
                </a:solidFill>
                <a:latin typeface="Arial Rounded MT Bold" panose="020F0704030504030204"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D352C1-151C-DA40-8618-4A96B758F391}"/>
              </a:ext>
            </a:extLst>
          </p:cNvPr>
          <p:cNvSpPr>
            <a:spLocks noGrp="1"/>
          </p:cNvSpPr>
          <p:nvPr>
            <p:ph sz="quarter" idx="4"/>
          </p:nvPr>
        </p:nvSpPr>
        <p:spPr>
          <a:xfrm>
            <a:off x="6172200" y="2505076"/>
            <a:ext cx="5183188" cy="3189480"/>
          </a:xfrm>
        </p:spPr>
        <p:txBody>
          <a:bodyPr vert="horz" lIns="91440" tIns="45720" rIns="91440" bIns="45720" rtlCol="0">
            <a:noAutofit/>
          </a:bodyPr>
          <a:lstStyle>
            <a:lvl1pPr>
              <a:defRPr lang="en-US" sz="1400" dirty="0" smtClean="0"/>
            </a:lvl1pPr>
            <a:lvl2pPr>
              <a:defRPr lang="en-US" dirty="0" smtClean="0"/>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2C3DC56C-380C-E54B-8C0C-70A6AEA0C878}"/>
              </a:ext>
            </a:extLst>
          </p:cNvPr>
          <p:cNvSpPr>
            <a:spLocks noGrp="1"/>
          </p:cNvSpPr>
          <p:nvPr>
            <p:ph type="title"/>
          </p:nvPr>
        </p:nvSpPr>
        <p:spPr>
          <a:xfrm>
            <a:off x="838200" y="544420"/>
            <a:ext cx="10515600" cy="674780"/>
          </a:xfrm>
        </p:spPr>
        <p:txBody>
          <a:bodyPr vert="horz" lIns="91440" tIns="45720" rIns="91440" bIns="45720" rtlCol="0" anchor="t" anchorCtr="0">
            <a:noAutofit/>
          </a:bodyPr>
          <a:lstStyle>
            <a:lvl1pPr>
              <a:defRPr lang="en-US" sz="3600" b="1" i="0">
                <a:solidFill>
                  <a:schemeClr val="tx2"/>
                </a:solidFill>
                <a:latin typeface="Arial Black" panose="020B0604020202020204" pitchFamily="34" charset="0"/>
                <a:cs typeface="Arial Black" panose="020B0604020202020204" pitchFamily="34" charset="0"/>
              </a:defRPr>
            </a:lvl1pPr>
          </a:lstStyle>
          <a:p>
            <a:pPr lvl="0"/>
            <a:r>
              <a:rPr lang="en-US"/>
              <a:t>Click to edit Master title style</a:t>
            </a:r>
          </a:p>
        </p:txBody>
      </p:sp>
      <p:sp>
        <p:nvSpPr>
          <p:cNvPr id="11" name="Text Placeholder 7">
            <a:extLst>
              <a:ext uri="{FF2B5EF4-FFF2-40B4-BE49-F238E27FC236}">
                <a16:creationId xmlns:a16="http://schemas.microsoft.com/office/drawing/2014/main" id="{AAEBBD44-8194-134D-88D6-843CD0F2D4AB}"/>
              </a:ext>
            </a:extLst>
          </p:cNvPr>
          <p:cNvSpPr>
            <a:spLocks noGrp="1"/>
          </p:cNvSpPr>
          <p:nvPr>
            <p:ph type="body" sz="quarter" idx="10"/>
          </p:nvPr>
        </p:nvSpPr>
        <p:spPr>
          <a:xfrm>
            <a:off x="838200" y="1163445"/>
            <a:ext cx="10515600" cy="403225"/>
          </a:xfrm>
        </p:spPr>
        <p:txBody>
          <a:bodyPr>
            <a:noAutofit/>
          </a:bodyPr>
          <a:lstStyle>
            <a:lvl1pPr>
              <a:defRPr sz="2000">
                <a:latin typeface="Arial Rounded MT Bold" panose="020F0704030504030204" pitchFamily="34" charset="77"/>
              </a:defRPr>
            </a:lvl1pPr>
          </a:lstStyle>
          <a:p>
            <a:pPr lvl="0"/>
            <a:r>
              <a:rPr lang="en-US"/>
              <a:t>Click to edit Master text styles</a:t>
            </a:r>
          </a:p>
        </p:txBody>
      </p:sp>
      <p:sp>
        <p:nvSpPr>
          <p:cNvPr id="12" name="Text Placeholder 2">
            <a:extLst>
              <a:ext uri="{FF2B5EF4-FFF2-40B4-BE49-F238E27FC236}">
                <a16:creationId xmlns:a16="http://schemas.microsoft.com/office/drawing/2014/main" id="{BDCD3C61-57E4-8048-9CE6-25F581E0C7B6}"/>
              </a:ext>
            </a:extLst>
          </p:cNvPr>
          <p:cNvSpPr>
            <a:spLocks noGrp="1"/>
          </p:cNvSpPr>
          <p:nvPr>
            <p:ph type="body" idx="11"/>
          </p:nvPr>
        </p:nvSpPr>
        <p:spPr>
          <a:xfrm>
            <a:off x="839788" y="3981768"/>
            <a:ext cx="5157787" cy="401955"/>
          </a:xfrm>
        </p:spPr>
        <p:txBody>
          <a:bodyPr anchor="b">
            <a:noAutofit/>
          </a:bodyPr>
          <a:lstStyle>
            <a:lvl1pPr marL="0" indent="0">
              <a:buNone/>
              <a:defRPr sz="1800" b="1">
                <a:solidFill>
                  <a:schemeClr val="tx2"/>
                </a:solidFill>
                <a:latin typeface="Arial Rounded MT Bold" panose="020F0704030504030204"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3">
            <a:extLst>
              <a:ext uri="{FF2B5EF4-FFF2-40B4-BE49-F238E27FC236}">
                <a16:creationId xmlns:a16="http://schemas.microsoft.com/office/drawing/2014/main" id="{DEC52A11-8988-2648-BA54-2E98776AAF99}"/>
              </a:ext>
            </a:extLst>
          </p:cNvPr>
          <p:cNvSpPr>
            <a:spLocks noGrp="1"/>
          </p:cNvSpPr>
          <p:nvPr>
            <p:ph sz="half" idx="12"/>
          </p:nvPr>
        </p:nvSpPr>
        <p:spPr>
          <a:xfrm>
            <a:off x="839788" y="4383724"/>
            <a:ext cx="5157787" cy="1274445"/>
          </a:xfrm>
        </p:spPr>
        <p:txBody>
          <a:bodyPr vert="horz" lIns="91440" tIns="45720" rIns="91440" bIns="45720" rtlCol="0">
            <a:noAutofit/>
          </a:bodyPr>
          <a:lstStyle>
            <a:lvl1pPr>
              <a:defRPr lang="en-US" sz="1400" dirty="0" smtClean="0"/>
            </a:lvl1pPr>
            <a:lvl2pPr>
              <a:defRPr lang="en-US" dirty="0" smtClean="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091402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orizontal Content Buckets - 2">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C3DC56C-380C-E54B-8C0C-70A6AEA0C878}"/>
              </a:ext>
            </a:extLst>
          </p:cNvPr>
          <p:cNvSpPr>
            <a:spLocks noGrp="1"/>
          </p:cNvSpPr>
          <p:nvPr>
            <p:ph type="title"/>
          </p:nvPr>
        </p:nvSpPr>
        <p:spPr>
          <a:xfrm>
            <a:off x="838200" y="544420"/>
            <a:ext cx="10515600" cy="674780"/>
          </a:xfrm>
        </p:spPr>
        <p:txBody>
          <a:bodyPr vert="horz" lIns="91440" tIns="45720" rIns="91440" bIns="45720" rtlCol="0" anchor="t" anchorCtr="0">
            <a:noAutofit/>
          </a:bodyPr>
          <a:lstStyle>
            <a:lvl1pPr>
              <a:defRPr lang="en-US"/>
            </a:lvl1pPr>
          </a:lstStyle>
          <a:p>
            <a:pPr lvl="0"/>
            <a:r>
              <a:rPr lang="en-US"/>
              <a:t>Click to edit Master title style</a:t>
            </a:r>
          </a:p>
        </p:txBody>
      </p:sp>
      <p:sp>
        <p:nvSpPr>
          <p:cNvPr id="11" name="Text Placeholder 7">
            <a:extLst>
              <a:ext uri="{FF2B5EF4-FFF2-40B4-BE49-F238E27FC236}">
                <a16:creationId xmlns:a16="http://schemas.microsoft.com/office/drawing/2014/main" id="{AAEBBD44-8194-134D-88D6-843CD0F2D4AB}"/>
              </a:ext>
            </a:extLst>
          </p:cNvPr>
          <p:cNvSpPr>
            <a:spLocks noGrp="1"/>
          </p:cNvSpPr>
          <p:nvPr>
            <p:ph type="body" sz="quarter" idx="10"/>
          </p:nvPr>
        </p:nvSpPr>
        <p:spPr>
          <a:xfrm>
            <a:off x="838200" y="1163445"/>
            <a:ext cx="10515600" cy="403225"/>
          </a:xfrm>
        </p:spPr>
        <p:txBody>
          <a:bodyPr>
            <a:noAutofit/>
          </a:bodyPr>
          <a:lstStyle>
            <a:lvl1pPr>
              <a:defRPr sz="2000">
                <a:latin typeface="Arial Rounded MT Bold" panose="020F0704030504030204" pitchFamily="34" charset="77"/>
              </a:defRPr>
            </a:lvl1pPr>
          </a:lstStyle>
          <a:p>
            <a:pPr lvl="0"/>
            <a:r>
              <a:rPr lang="en-US"/>
              <a:t>Click to edit Master text styles</a:t>
            </a:r>
          </a:p>
        </p:txBody>
      </p:sp>
      <p:sp>
        <p:nvSpPr>
          <p:cNvPr id="13" name="Text Placeholder 4">
            <a:extLst>
              <a:ext uri="{FF2B5EF4-FFF2-40B4-BE49-F238E27FC236}">
                <a16:creationId xmlns:a16="http://schemas.microsoft.com/office/drawing/2014/main" id="{A29E9B6A-64CE-AF4F-BA59-514FF149A7F4}"/>
              </a:ext>
            </a:extLst>
          </p:cNvPr>
          <p:cNvSpPr>
            <a:spLocks noGrp="1"/>
          </p:cNvSpPr>
          <p:nvPr>
            <p:ph type="body" sz="quarter" idx="11"/>
          </p:nvPr>
        </p:nvSpPr>
        <p:spPr>
          <a:xfrm>
            <a:off x="6037611" y="3228280"/>
            <a:ext cx="6035040" cy="672388"/>
          </a:xfrm>
        </p:spPr>
        <p:txBody>
          <a:bodyPr lIns="822960" tIns="91440" rIns="457200" bIns="91440" anchor="t">
            <a:noAutofit/>
          </a:bodyPr>
          <a:lstStyle>
            <a:lvl1pPr marL="0" indent="0">
              <a:buNone/>
              <a:defRPr sz="1600" b="1">
                <a:solidFill>
                  <a:schemeClr val="accent1"/>
                </a:solidFill>
                <a:latin typeface="Arial Rounded MT Bold" panose="020F0704030504030204"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a:extLst>
              <a:ext uri="{FF2B5EF4-FFF2-40B4-BE49-F238E27FC236}">
                <a16:creationId xmlns:a16="http://schemas.microsoft.com/office/drawing/2014/main" id="{7A3E20B7-948D-484C-B98C-A1145675AD13}"/>
              </a:ext>
            </a:extLst>
          </p:cNvPr>
          <p:cNvSpPr>
            <a:spLocks noGrp="1"/>
          </p:cNvSpPr>
          <p:nvPr>
            <p:ph sz="quarter" idx="12"/>
          </p:nvPr>
        </p:nvSpPr>
        <p:spPr>
          <a:xfrm>
            <a:off x="6037612" y="3923816"/>
            <a:ext cx="6035040" cy="1435262"/>
          </a:xfrm>
        </p:spPr>
        <p:txBody>
          <a:bodyPr lIns="822960" tIns="91440" rIns="457200" bIns="91440">
            <a:noAutofit/>
          </a:bodyPr>
          <a:lstStyle>
            <a:lvl1pPr marL="285750" indent="-285750">
              <a:buClr>
                <a:schemeClr val="tx2"/>
              </a:buClr>
              <a:buFont typeface="Wingdings" pitchFamily="2" charset="2"/>
              <a:buChar char="§"/>
              <a:defRPr sz="1600"/>
            </a:lvl1pPr>
            <a:lvl2pPr marL="685800" indent="-228600">
              <a:buClr>
                <a:schemeClr val="tx2"/>
              </a:buClr>
              <a:buFont typeface="Wingdings" pitchFamily="2" charset="2"/>
              <a:buChar char="§"/>
              <a:defRPr sz="1200"/>
            </a:lvl2pPr>
          </a:lstStyle>
          <a:p>
            <a:pPr lvl="0"/>
            <a:r>
              <a:rPr lang="en-US"/>
              <a:t>Click to edit Master text styles</a:t>
            </a:r>
          </a:p>
          <a:p>
            <a:pPr lvl="1"/>
            <a:r>
              <a:rPr lang="en-US"/>
              <a:t>Second level</a:t>
            </a:r>
          </a:p>
        </p:txBody>
      </p:sp>
      <p:sp>
        <p:nvSpPr>
          <p:cNvPr id="15" name="Text Placeholder 4">
            <a:extLst>
              <a:ext uri="{FF2B5EF4-FFF2-40B4-BE49-F238E27FC236}">
                <a16:creationId xmlns:a16="http://schemas.microsoft.com/office/drawing/2014/main" id="{A24DFF17-6596-6A44-BB28-08D31C4652FF}"/>
              </a:ext>
            </a:extLst>
          </p:cNvPr>
          <p:cNvSpPr>
            <a:spLocks noGrp="1"/>
          </p:cNvSpPr>
          <p:nvPr>
            <p:ph type="body" sz="quarter" idx="13"/>
          </p:nvPr>
        </p:nvSpPr>
        <p:spPr>
          <a:xfrm>
            <a:off x="2571" y="3228280"/>
            <a:ext cx="6035040" cy="672388"/>
          </a:xfrm>
        </p:spPr>
        <p:txBody>
          <a:bodyPr lIns="822960" tIns="91440" rIns="457200" bIns="91440" anchor="t">
            <a:noAutofit/>
          </a:bodyPr>
          <a:lstStyle>
            <a:lvl1pPr marL="0" indent="0">
              <a:buNone/>
              <a:defRPr sz="1600" b="1">
                <a:solidFill>
                  <a:schemeClr val="tx2"/>
                </a:solidFill>
                <a:latin typeface="Arial Rounded MT Bold" panose="020F0704030504030204"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B6CA94F6-A9CB-1A4B-8FF2-D1529746AB26}"/>
              </a:ext>
            </a:extLst>
          </p:cNvPr>
          <p:cNvSpPr>
            <a:spLocks noGrp="1"/>
          </p:cNvSpPr>
          <p:nvPr>
            <p:ph sz="quarter" idx="14"/>
          </p:nvPr>
        </p:nvSpPr>
        <p:spPr>
          <a:xfrm>
            <a:off x="2572" y="3923816"/>
            <a:ext cx="6035040" cy="1435262"/>
          </a:xfrm>
        </p:spPr>
        <p:txBody>
          <a:bodyPr lIns="822960" tIns="91440" rIns="457200" bIns="91440">
            <a:noAutofit/>
          </a:bodyPr>
          <a:lstStyle>
            <a:lvl1pPr marL="285750" indent="-285750">
              <a:buClr>
                <a:schemeClr val="tx2"/>
              </a:buClr>
              <a:buFont typeface="Wingdings" pitchFamily="2" charset="2"/>
              <a:buChar char="§"/>
              <a:defRPr sz="1600"/>
            </a:lvl1pPr>
            <a:lvl2pPr marL="685800" indent="-228600">
              <a:buClr>
                <a:schemeClr val="tx2"/>
              </a:buClr>
              <a:buFont typeface="Wingdings" pitchFamily="2" charset="2"/>
              <a:buChar char="§"/>
              <a:defRPr sz="1200"/>
            </a:lvl2pPr>
          </a:lstStyle>
          <a:p>
            <a:pPr lvl="0"/>
            <a:r>
              <a:rPr lang="en-US"/>
              <a:t>Click to edit Master text styles</a:t>
            </a:r>
          </a:p>
          <a:p>
            <a:pPr lvl="1"/>
            <a:r>
              <a:rPr lang="en-US"/>
              <a:t>Second level</a:t>
            </a:r>
          </a:p>
        </p:txBody>
      </p:sp>
      <p:sp>
        <p:nvSpPr>
          <p:cNvPr id="17" name="Picture Placeholder 16">
            <a:extLst>
              <a:ext uri="{FF2B5EF4-FFF2-40B4-BE49-F238E27FC236}">
                <a16:creationId xmlns:a16="http://schemas.microsoft.com/office/drawing/2014/main" id="{4B71D288-E77A-CB43-90DB-191DE6519B0C}"/>
              </a:ext>
            </a:extLst>
          </p:cNvPr>
          <p:cNvSpPr>
            <a:spLocks noGrp="1"/>
          </p:cNvSpPr>
          <p:nvPr>
            <p:ph type="pic" sz="quarter" idx="15"/>
          </p:nvPr>
        </p:nvSpPr>
        <p:spPr>
          <a:xfrm>
            <a:off x="838200" y="2408238"/>
            <a:ext cx="660400" cy="658812"/>
          </a:xfrm>
        </p:spPr>
        <p:txBody>
          <a:bodyPr>
            <a:noAutofit/>
          </a:bodyPr>
          <a:lstStyle/>
          <a:p>
            <a:r>
              <a:rPr lang="en-US"/>
              <a:t>Click icon to add picture</a:t>
            </a:r>
          </a:p>
        </p:txBody>
      </p:sp>
      <p:sp>
        <p:nvSpPr>
          <p:cNvPr id="18" name="Picture Placeholder 16">
            <a:extLst>
              <a:ext uri="{FF2B5EF4-FFF2-40B4-BE49-F238E27FC236}">
                <a16:creationId xmlns:a16="http://schemas.microsoft.com/office/drawing/2014/main" id="{EF91F901-68A0-E14E-A6FC-9913B019A6F0}"/>
              </a:ext>
            </a:extLst>
          </p:cNvPr>
          <p:cNvSpPr>
            <a:spLocks noGrp="1"/>
          </p:cNvSpPr>
          <p:nvPr>
            <p:ph type="pic" sz="quarter" idx="16"/>
          </p:nvPr>
        </p:nvSpPr>
        <p:spPr>
          <a:xfrm>
            <a:off x="6875464" y="2408238"/>
            <a:ext cx="660400" cy="658812"/>
          </a:xfrm>
        </p:spPr>
        <p:txBody>
          <a:bodyPr>
            <a:noAutofit/>
          </a:bodyPr>
          <a:lstStyle/>
          <a:p>
            <a:r>
              <a:rPr lang="en-US"/>
              <a:t>Click icon to add picture</a:t>
            </a:r>
          </a:p>
        </p:txBody>
      </p:sp>
    </p:spTree>
    <p:extLst>
      <p:ext uri="{BB962C8B-B14F-4D97-AF65-F5344CB8AC3E}">
        <p14:creationId xmlns:p14="http://schemas.microsoft.com/office/powerpoint/2010/main" val="4239693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orizontal Content Buckets - 3">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C3DC56C-380C-E54B-8C0C-70A6AEA0C878}"/>
              </a:ext>
            </a:extLst>
          </p:cNvPr>
          <p:cNvSpPr>
            <a:spLocks noGrp="1"/>
          </p:cNvSpPr>
          <p:nvPr>
            <p:ph type="title"/>
          </p:nvPr>
        </p:nvSpPr>
        <p:spPr>
          <a:xfrm>
            <a:off x="838200" y="544420"/>
            <a:ext cx="10515600" cy="674780"/>
          </a:xfrm>
        </p:spPr>
        <p:txBody>
          <a:bodyPr vert="horz" lIns="91440" tIns="45720" rIns="91440" bIns="45720" rtlCol="0" anchor="t" anchorCtr="0">
            <a:noAutofit/>
          </a:bodyPr>
          <a:lstStyle>
            <a:lvl1pPr>
              <a:defRPr lang="en-US"/>
            </a:lvl1pPr>
          </a:lstStyle>
          <a:p>
            <a:pPr lvl="0"/>
            <a:r>
              <a:rPr lang="en-US"/>
              <a:t>Click to edit Master title style</a:t>
            </a:r>
          </a:p>
        </p:txBody>
      </p:sp>
      <p:sp>
        <p:nvSpPr>
          <p:cNvPr id="15" name="Text Placeholder 4">
            <a:extLst>
              <a:ext uri="{FF2B5EF4-FFF2-40B4-BE49-F238E27FC236}">
                <a16:creationId xmlns:a16="http://schemas.microsoft.com/office/drawing/2014/main" id="{A24DFF17-6596-6A44-BB28-08D31C4652FF}"/>
              </a:ext>
            </a:extLst>
          </p:cNvPr>
          <p:cNvSpPr>
            <a:spLocks noGrp="1"/>
          </p:cNvSpPr>
          <p:nvPr>
            <p:ph type="body" sz="quarter" idx="13"/>
          </p:nvPr>
        </p:nvSpPr>
        <p:spPr>
          <a:xfrm>
            <a:off x="838199" y="3228280"/>
            <a:ext cx="3031067" cy="672388"/>
          </a:xfrm>
        </p:spPr>
        <p:txBody>
          <a:bodyPr lIns="0" tIns="91440" rIns="0" bIns="91440" anchor="t">
            <a:noAutofit/>
          </a:bodyPr>
          <a:lstStyle>
            <a:lvl1pPr marL="0" indent="0">
              <a:buNone/>
              <a:defRPr sz="1600" b="1">
                <a:solidFill>
                  <a:schemeClr val="tx2"/>
                </a:solidFill>
                <a:latin typeface="Arial Rounded MT Bold" panose="020F0704030504030204"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B6CA94F6-A9CB-1A4B-8FF2-D1529746AB26}"/>
              </a:ext>
            </a:extLst>
          </p:cNvPr>
          <p:cNvSpPr>
            <a:spLocks noGrp="1"/>
          </p:cNvSpPr>
          <p:nvPr>
            <p:ph sz="quarter" idx="14"/>
          </p:nvPr>
        </p:nvSpPr>
        <p:spPr>
          <a:xfrm>
            <a:off x="838200" y="3923816"/>
            <a:ext cx="3031067" cy="1435262"/>
          </a:xfrm>
        </p:spPr>
        <p:txBody>
          <a:bodyPr lIns="0" tIns="91440" rIns="0" bIns="91440">
            <a:noAutofit/>
          </a:bodyPr>
          <a:lstStyle>
            <a:lvl1pPr marL="285750" indent="-285750">
              <a:buClr>
                <a:schemeClr val="tx2"/>
              </a:buClr>
              <a:buFont typeface="Wingdings" pitchFamily="2" charset="2"/>
              <a:buChar char="§"/>
              <a:defRPr sz="1600"/>
            </a:lvl1pPr>
            <a:lvl2pPr marL="685800" indent="-228600">
              <a:buClr>
                <a:schemeClr val="tx2"/>
              </a:buClr>
              <a:buFont typeface="Wingdings" pitchFamily="2" charset="2"/>
              <a:buChar char="§"/>
              <a:defRPr sz="1200"/>
            </a:lvl2pPr>
          </a:lstStyle>
          <a:p>
            <a:pPr lvl="0"/>
            <a:r>
              <a:rPr lang="en-US"/>
              <a:t>Click to edit Master text styles</a:t>
            </a:r>
          </a:p>
          <a:p>
            <a:pPr lvl="1"/>
            <a:r>
              <a:rPr lang="en-US"/>
              <a:t>Second level</a:t>
            </a:r>
          </a:p>
        </p:txBody>
      </p:sp>
      <p:sp>
        <p:nvSpPr>
          <p:cNvPr id="17" name="Picture Placeholder 16">
            <a:extLst>
              <a:ext uri="{FF2B5EF4-FFF2-40B4-BE49-F238E27FC236}">
                <a16:creationId xmlns:a16="http://schemas.microsoft.com/office/drawing/2014/main" id="{4B71D288-E77A-CB43-90DB-191DE6519B0C}"/>
              </a:ext>
            </a:extLst>
          </p:cNvPr>
          <p:cNvSpPr>
            <a:spLocks noGrp="1"/>
          </p:cNvSpPr>
          <p:nvPr>
            <p:ph type="pic" sz="quarter" idx="15"/>
          </p:nvPr>
        </p:nvSpPr>
        <p:spPr>
          <a:xfrm>
            <a:off x="838199" y="2408238"/>
            <a:ext cx="660400" cy="658812"/>
          </a:xfrm>
        </p:spPr>
        <p:txBody>
          <a:bodyPr>
            <a:noAutofit/>
          </a:bodyPr>
          <a:lstStyle/>
          <a:p>
            <a:r>
              <a:rPr lang="en-US"/>
              <a:t>Click icon to add picture</a:t>
            </a:r>
          </a:p>
        </p:txBody>
      </p:sp>
      <p:sp>
        <p:nvSpPr>
          <p:cNvPr id="18" name="Picture Placeholder 16">
            <a:extLst>
              <a:ext uri="{FF2B5EF4-FFF2-40B4-BE49-F238E27FC236}">
                <a16:creationId xmlns:a16="http://schemas.microsoft.com/office/drawing/2014/main" id="{EF91F901-68A0-E14E-A6FC-9913B019A6F0}"/>
              </a:ext>
            </a:extLst>
          </p:cNvPr>
          <p:cNvSpPr>
            <a:spLocks noGrp="1"/>
          </p:cNvSpPr>
          <p:nvPr>
            <p:ph type="pic" sz="quarter" idx="16"/>
          </p:nvPr>
        </p:nvSpPr>
        <p:spPr>
          <a:xfrm>
            <a:off x="4525803" y="2408238"/>
            <a:ext cx="660400" cy="658812"/>
          </a:xfrm>
        </p:spPr>
        <p:txBody>
          <a:bodyPr>
            <a:noAutofit/>
          </a:bodyPr>
          <a:lstStyle/>
          <a:p>
            <a:r>
              <a:rPr lang="en-US"/>
              <a:t>Click icon to add picture</a:t>
            </a:r>
          </a:p>
        </p:txBody>
      </p:sp>
      <p:sp>
        <p:nvSpPr>
          <p:cNvPr id="19" name="Picture Placeholder 16">
            <a:extLst>
              <a:ext uri="{FF2B5EF4-FFF2-40B4-BE49-F238E27FC236}">
                <a16:creationId xmlns:a16="http://schemas.microsoft.com/office/drawing/2014/main" id="{B17F22DD-CFFE-E749-BB1E-85D869EB06C1}"/>
              </a:ext>
            </a:extLst>
          </p:cNvPr>
          <p:cNvSpPr>
            <a:spLocks noGrp="1"/>
          </p:cNvSpPr>
          <p:nvPr>
            <p:ph type="pic" sz="quarter" idx="17"/>
          </p:nvPr>
        </p:nvSpPr>
        <p:spPr>
          <a:xfrm>
            <a:off x="8221133" y="2408238"/>
            <a:ext cx="660400" cy="658812"/>
          </a:xfrm>
        </p:spPr>
        <p:txBody>
          <a:bodyPr>
            <a:noAutofit/>
          </a:bodyPr>
          <a:lstStyle/>
          <a:p>
            <a:r>
              <a:rPr lang="en-US"/>
              <a:t>Click icon to add picture</a:t>
            </a:r>
          </a:p>
        </p:txBody>
      </p:sp>
      <p:sp>
        <p:nvSpPr>
          <p:cNvPr id="20" name="Text Placeholder 7">
            <a:extLst>
              <a:ext uri="{FF2B5EF4-FFF2-40B4-BE49-F238E27FC236}">
                <a16:creationId xmlns:a16="http://schemas.microsoft.com/office/drawing/2014/main" id="{A0DD5DCD-BD60-9949-82F1-2AE3F71AF1CD}"/>
              </a:ext>
            </a:extLst>
          </p:cNvPr>
          <p:cNvSpPr>
            <a:spLocks noGrp="1"/>
          </p:cNvSpPr>
          <p:nvPr>
            <p:ph type="body" sz="quarter" idx="10"/>
          </p:nvPr>
        </p:nvSpPr>
        <p:spPr>
          <a:xfrm>
            <a:off x="838200" y="1163445"/>
            <a:ext cx="10515600" cy="403225"/>
          </a:xfrm>
        </p:spPr>
        <p:txBody>
          <a:bodyPr>
            <a:noAutofit/>
          </a:bodyPr>
          <a:lstStyle>
            <a:lvl1pPr>
              <a:defRPr sz="2000">
                <a:latin typeface="Arial Rounded MT Bold" panose="020F0704030504030204" pitchFamily="34" charset="77"/>
              </a:defRPr>
            </a:lvl1pPr>
          </a:lstStyle>
          <a:p>
            <a:pPr lvl="0"/>
            <a:r>
              <a:rPr lang="en-US"/>
              <a:t>Click to edit Master text styles</a:t>
            </a:r>
          </a:p>
        </p:txBody>
      </p:sp>
      <p:sp>
        <p:nvSpPr>
          <p:cNvPr id="21" name="Text Placeholder 4">
            <a:extLst>
              <a:ext uri="{FF2B5EF4-FFF2-40B4-BE49-F238E27FC236}">
                <a16:creationId xmlns:a16="http://schemas.microsoft.com/office/drawing/2014/main" id="{17C36471-A34D-684B-A0F4-1D23FEB4D944}"/>
              </a:ext>
            </a:extLst>
          </p:cNvPr>
          <p:cNvSpPr>
            <a:spLocks noGrp="1"/>
          </p:cNvSpPr>
          <p:nvPr>
            <p:ph type="body" sz="quarter" idx="18"/>
          </p:nvPr>
        </p:nvSpPr>
        <p:spPr>
          <a:xfrm>
            <a:off x="4529666" y="3228280"/>
            <a:ext cx="3031067" cy="672388"/>
          </a:xfrm>
        </p:spPr>
        <p:txBody>
          <a:bodyPr lIns="0" tIns="91440" rIns="0" bIns="91440" anchor="t">
            <a:noAutofit/>
          </a:bodyPr>
          <a:lstStyle>
            <a:lvl1pPr marL="0" indent="0">
              <a:buNone/>
              <a:defRPr sz="1600" b="1">
                <a:solidFill>
                  <a:schemeClr val="tx2"/>
                </a:solidFill>
                <a:latin typeface="Arial Rounded MT Bold" panose="020F0704030504030204"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Content Placeholder 5">
            <a:extLst>
              <a:ext uri="{FF2B5EF4-FFF2-40B4-BE49-F238E27FC236}">
                <a16:creationId xmlns:a16="http://schemas.microsoft.com/office/drawing/2014/main" id="{2D675463-CA17-654A-84C4-47201C1E87D4}"/>
              </a:ext>
            </a:extLst>
          </p:cNvPr>
          <p:cNvSpPr>
            <a:spLocks noGrp="1"/>
          </p:cNvSpPr>
          <p:nvPr>
            <p:ph sz="quarter" idx="19"/>
          </p:nvPr>
        </p:nvSpPr>
        <p:spPr>
          <a:xfrm>
            <a:off x="4529667" y="3923816"/>
            <a:ext cx="3031067" cy="1435262"/>
          </a:xfrm>
        </p:spPr>
        <p:txBody>
          <a:bodyPr lIns="0" tIns="91440" rIns="0" bIns="91440">
            <a:noAutofit/>
          </a:bodyPr>
          <a:lstStyle>
            <a:lvl1pPr marL="285750" indent="-285750">
              <a:buClr>
                <a:schemeClr val="tx2"/>
              </a:buClr>
              <a:buFont typeface="Wingdings" pitchFamily="2" charset="2"/>
              <a:buChar char="§"/>
              <a:defRPr sz="1600"/>
            </a:lvl1pPr>
            <a:lvl2pPr marL="685800" indent="-228600">
              <a:buClr>
                <a:schemeClr val="tx2"/>
              </a:buClr>
              <a:buFont typeface="Wingdings" pitchFamily="2" charset="2"/>
              <a:buChar char="§"/>
              <a:defRPr sz="1200"/>
            </a:lvl2pPr>
          </a:lstStyle>
          <a:p>
            <a:pPr lvl="0"/>
            <a:r>
              <a:rPr lang="en-US"/>
              <a:t>Click to edit Master text styles</a:t>
            </a:r>
          </a:p>
          <a:p>
            <a:pPr lvl="1"/>
            <a:r>
              <a:rPr lang="en-US"/>
              <a:t>Second level</a:t>
            </a:r>
          </a:p>
        </p:txBody>
      </p:sp>
      <p:sp>
        <p:nvSpPr>
          <p:cNvPr id="23" name="Text Placeholder 4">
            <a:extLst>
              <a:ext uri="{FF2B5EF4-FFF2-40B4-BE49-F238E27FC236}">
                <a16:creationId xmlns:a16="http://schemas.microsoft.com/office/drawing/2014/main" id="{777FB193-A1CD-6044-9176-46118FBD4AF5}"/>
              </a:ext>
            </a:extLst>
          </p:cNvPr>
          <p:cNvSpPr>
            <a:spLocks noGrp="1"/>
          </p:cNvSpPr>
          <p:nvPr>
            <p:ph type="body" sz="quarter" idx="20"/>
          </p:nvPr>
        </p:nvSpPr>
        <p:spPr>
          <a:xfrm>
            <a:off x="8229391" y="3228280"/>
            <a:ext cx="3031067" cy="672388"/>
          </a:xfrm>
        </p:spPr>
        <p:txBody>
          <a:bodyPr lIns="0" tIns="91440" rIns="0" bIns="91440" anchor="t">
            <a:noAutofit/>
          </a:bodyPr>
          <a:lstStyle>
            <a:lvl1pPr marL="0" indent="0">
              <a:buNone/>
              <a:defRPr sz="1600" b="1">
                <a:solidFill>
                  <a:schemeClr val="tx2"/>
                </a:solidFill>
                <a:latin typeface="Arial Rounded MT Bold" panose="020F0704030504030204"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Content Placeholder 5">
            <a:extLst>
              <a:ext uri="{FF2B5EF4-FFF2-40B4-BE49-F238E27FC236}">
                <a16:creationId xmlns:a16="http://schemas.microsoft.com/office/drawing/2014/main" id="{FE9DB118-D394-764F-9D87-6F293A8221A6}"/>
              </a:ext>
            </a:extLst>
          </p:cNvPr>
          <p:cNvSpPr>
            <a:spLocks noGrp="1"/>
          </p:cNvSpPr>
          <p:nvPr>
            <p:ph sz="quarter" idx="21"/>
          </p:nvPr>
        </p:nvSpPr>
        <p:spPr>
          <a:xfrm>
            <a:off x="8229392" y="3923816"/>
            <a:ext cx="3031067" cy="1435262"/>
          </a:xfrm>
        </p:spPr>
        <p:txBody>
          <a:bodyPr lIns="0" tIns="91440" rIns="0" bIns="91440">
            <a:noAutofit/>
          </a:bodyPr>
          <a:lstStyle>
            <a:lvl1pPr marL="285750" indent="-285750">
              <a:buClr>
                <a:schemeClr val="tx2"/>
              </a:buClr>
              <a:buFont typeface="Wingdings" pitchFamily="2" charset="2"/>
              <a:buChar char="§"/>
              <a:defRPr sz="1600"/>
            </a:lvl1pPr>
            <a:lvl2pPr marL="685800" indent="-228600">
              <a:buClr>
                <a:schemeClr val="tx2"/>
              </a:buClr>
              <a:buFont typeface="Wingdings" pitchFamily="2" charset="2"/>
              <a:buChar char="§"/>
              <a:defRPr sz="12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896359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igh Impact Picture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7A600-4908-A849-90C5-564C2599EF1F}"/>
              </a:ext>
            </a:extLst>
          </p:cNvPr>
          <p:cNvSpPr>
            <a:spLocks noGrp="1"/>
          </p:cNvSpPr>
          <p:nvPr>
            <p:ph type="title"/>
          </p:nvPr>
        </p:nvSpPr>
        <p:spPr>
          <a:xfrm>
            <a:off x="839788" y="545387"/>
            <a:ext cx="4610753" cy="1221826"/>
          </a:xfrm>
        </p:spPr>
        <p:txBody>
          <a:bodyPr vert="horz" lIns="91440" tIns="45720" rIns="91440" bIns="45720" rtlCol="0" anchor="t" anchorCtr="0">
            <a:noAutofit/>
          </a:bodyPr>
          <a:lstStyle>
            <a:lvl1pPr>
              <a:defRPr lang="en-US" dirty="0"/>
            </a:lvl1pPr>
          </a:lstStyle>
          <a:p>
            <a:pPr lvl="0"/>
            <a:r>
              <a:rPr lang="en-US"/>
              <a:t>Click to edit Master title style</a:t>
            </a:r>
          </a:p>
        </p:txBody>
      </p:sp>
      <p:sp>
        <p:nvSpPr>
          <p:cNvPr id="3" name="Text Placeholder 2">
            <a:extLst>
              <a:ext uri="{FF2B5EF4-FFF2-40B4-BE49-F238E27FC236}">
                <a16:creationId xmlns:a16="http://schemas.microsoft.com/office/drawing/2014/main" id="{FA19F29C-0736-E445-B767-B8F5FA1A737A}"/>
              </a:ext>
            </a:extLst>
          </p:cNvPr>
          <p:cNvSpPr>
            <a:spLocks noGrp="1"/>
          </p:cNvSpPr>
          <p:nvPr>
            <p:ph type="body" idx="1"/>
          </p:nvPr>
        </p:nvSpPr>
        <p:spPr>
          <a:xfrm>
            <a:off x="839788" y="2405430"/>
            <a:ext cx="4610753" cy="528050"/>
          </a:xfrm>
        </p:spPr>
        <p:txBody>
          <a:bodyPr anchor="b">
            <a:noAutofit/>
          </a:bodyPr>
          <a:lstStyle>
            <a:lvl1pPr marL="0" indent="0">
              <a:buNone/>
              <a:defRPr sz="2000" b="1">
                <a:latin typeface="Arial Rounded MT Bold" panose="020F0704030504030204"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120798-F304-4742-B0E1-FD9AEA0E7B1A}"/>
              </a:ext>
            </a:extLst>
          </p:cNvPr>
          <p:cNvSpPr>
            <a:spLocks noGrp="1"/>
          </p:cNvSpPr>
          <p:nvPr>
            <p:ph sz="half" idx="2"/>
          </p:nvPr>
        </p:nvSpPr>
        <p:spPr>
          <a:xfrm>
            <a:off x="839788" y="3224031"/>
            <a:ext cx="4610753" cy="2508176"/>
          </a:xfrm>
        </p:spPr>
        <p:txBody>
          <a:bodyPr>
            <a:noAutofit/>
          </a:bodyPr>
          <a:lstStyle>
            <a:lvl1pPr>
              <a:defRPr sz="1600"/>
            </a:lvl1pPr>
            <a:lvl2pPr marL="685800" indent="-228600">
              <a:buClr>
                <a:schemeClr val="tx2"/>
              </a:buClr>
              <a:buFont typeface="Wingdings" pitchFamily="2" charset="2"/>
              <a:buChar char="§"/>
              <a:defRPr sz="1200"/>
            </a:lvl2pPr>
          </a:lstStyle>
          <a:p>
            <a:pPr lvl="0"/>
            <a:r>
              <a:rPr lang="en-US"/>
              <a:t>Click to edit Master text styles</a:t>
            </a:r>
          </a:p>
          <a:p>
            <a:pPr lvl="1"/>
            <a:r>
              <a:rPr lang="en-US"/>
              <a:t>Second level</a:t>
            </a:r>
          </a:p>
        </p:txBody>
      </p:sp>
      <p:sp>
        <p:nvSpPr>
          <p:cNvPr id="8" name="Picture Placeholder 7">
            <a:extLst>
              <a:ext uri="{FF2B5EF4-FFF2-40B4-BE49-F238E27FC236}">
                <a16:creationId xmlns:a16="http://schemas.microsoft.com/office/drawing/2014/main" id="{47523412-6B09-4440-80FF-4302A85E4A6F}"/>
              </a:ext>
            </a:extLst>
          </p:cNvPr>
          <p:cNvSpPr>
            <a:spLocks noGrp="1"/>
          </p:cNvSpPr>
          <p:nvPr>
            <p:ph type="pic" sz="quarter" idx="10"/>
          </p:nvPr>
        </p:nvSpPr>
        <p:spPr>
          <a:xfrm>
            <a:off x="6383338" y="0"/>
            <a:ext cx="5808662" cy="6858000"/>
          </a:xfrm>
        </p:spPr>
        <p:txBody>
          <a:bodyPr/>
          <a:lstStyle/>
          <a:p>
            <a:r>
              <a:rPr lang="en-US"/>
              <a:t>Click icon to add picture</a:t>
            </a:r>
          </a:p>
        </p:txBody>
      </p:sp>
    </p:spTree>
    <p:extLst>
      <p:ext uri="{BB962C8B-B14F-4D97-AF65-F5344CB8AC3E}">
        <p14:creationId xmlns:p14="http://schemas.microsoft.com/office/powerpoint/2010/main" val="30744085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igh Impact Picture - Gree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44A9A7C-B71E-C14E-9B27-C26C45E3F436}"/>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A7A600-4908-A849-90C5-564C2599EF1F}"/>
              </a:ext>
            </a:extLst>
          </p:cNvPr>
          <p:cNvSpPr>
            <a:spLocks noGrp="1"/>
          </p:cNvSpPr>
          <p:nvPr>
            <p:ph type="title"/>
          </p:nvPr>
        </p:nvSpPr>
        <p:spPr>
          <a:xfrm>
            <a:off x="839788" y="545387"/>
            <a:ext cx="4610753" cy="1221826"/>
          </a:xfrm>
        </p:spPr>
        <p:txBody>
          <a:bodyPr vert="horz" lIns="91440" tIns="45720" rIns="91440" bIns="45720" rtlCol="0" anchor="t" anchorCtr="0">
            <a:noAutofit/>
          </a:bodyPr>
          <a:lstStyle>
            <a:lvl1pPr>
              <a:defRPr lang="en-US" dirty="0"/>
            </a:lvl1pPr>
          </a:lstStyle>
          <a:p>
            <a:pPr lvl="0"/>
            <a:r>
              <a:rPr lang="en-US"/>
              <a:t>Click to edit Master title style</a:t>
            </a:r>
          </a:p>
        </p:txBody>
      </p:sp>
      <p:sp>
        <p:nvSpPr>
          <p:cNvPr id="3" name="Text Placeholder 2">
            <a:extLst>
              <a:ext uri="{FF2B5EF4-FFF2-40B4-BE49-F238E27FC236}">
                <a16:creationId xmlns:a16="http://schemas.microsoft.com/office/drawing/2014/main" id="{FA19F29C-0736-E445-B767-B8F5FA1A737A}"/>
              </a:ext>
            </a:extLst>
          </p:cNvPr>
          <p:cNvSpPr>
            <a:spLocks noGrp="1"/>
          </p:cNvSpPr>
          <p:nvPr>
            <p:ph type="body" idx="1"/>
          </p:nvPr>
        </p:nvSpPr>
        <p:spPr>
          <a:xfrm>
            <a:off x="839788" y="2405430"/>
            <a:ext cx="4610753" cy="528050"/>
          </a:xfrm>
        </p:spPr>
        <p:txBody>
          <a:bodyPr anchor="b">
            <a:noAutofit/>
          </a:bodyPr>
          <a:lstStyle>
            <a:lvl1pPr marL="0" indent="0">
              <a:buNone/>
              <a:defRPr sz="2000" b="1">
                <a:latin typeface="Arial Rounded MT Bold" panose="020F0704030504030204"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120798-F304-4742-B0E1-FD9AEA0E7B1A}"/>
              </a:ext>
            </a:extLst>
          </p:cNvPr>
          <p:cNvSpPr>
            <a:spLocks noGrp="1"/>
          </p:cNvSpPr>
          <p:nvPr>
            <p:ph sz="half" idx="2"/>
          </p:nvPr>
        </p:nvSpPr>
        <p:spPr>
          <a:xfrm>
            <a:off x="839788" y="3224031"/>
            <a:ext cx="4610753" cy="2508176"/>
          </a:xfrm>
        </p:spPr>
        <p:txBody>
          <a:bodyPr>
            <a:noAutofit/>
          </a:bodyPr>
          <a:lstStyle>
            <a:lvl1pPr marL="0" indent="0">
              <a:buClr>
                <a:schemeClr val="bg1"/>
              </a:buClr>
              <a:buFont typeface="Wingdings" pitchFamily="2" charset="2"/>
              <a:buNone/>
              <a:defRPr sz="1600"/>
            </a:lvl1pPr>
            <a:lvl2pPr marL="685800" indent="-228600">
              <a:buClr>
                <a:schemeClr val="bg1"/>
              </a:buClr>
              <a:buFont typeface="Wingdings" pitchFamily="2" charset="2"/>
              <a:buChar char="§"/>
              <a:defRPr sz="1200"/>
            </a:lvl2pPr>
          </a:lstStyle>
          <a:p>
            <a:pPr lvl="0"/>
            <a:r>
              <a:rPr lang="en-US"/>
              <a:t>Click to edit Master text styles</a:t>
            </a:r>
          </a:p>
          <a:p>
            <a:pPr lvl="1"/>
            <a:r>
              <a:rPr lang="en-US"/>
              <a:t>Second level</a:t>
            </a:r>
          </a:p>
        </p:txBody>
      </p:sp>
      <p:sp>
        <p:nvSpPr>
          <p:cNvPr id="8" name="Picture Placeholder 7">
            <a:extLst>
              <a:ext uri="{FF2B5EF4-FFF2-40B4-BE49-F238E27FC236}">
                <a16:creationId xmlns:a16="http://schemas.microsoft.com/office/drawing/2014/main" id="{47523412-6B09-4440-80FF-4302A85E4A6F}"/>
              </a:ext>
            </a:extLst>
          </p:cNvPr>
          <p:cNvSpPr>
            <a:spLocks noGrp="1"/>
          </p:cNvSpPr>
          <p:nvPr>
            <p:ph type="pic" sz="quarter" idx="10"/>
          </p:nvPr>
        </p:nvSpPr>
        <p:spPr>
          <a:xfrm>
            <a:off x="6383338" y="0"/>
            <a:ext cx="5808662" cy="6858000"/>
          </a:xfrm>
        </p:spPr>
        <p:txBody>
          <a:bodyPr/>
          <a:lstStyle/>
          <a:p>
            <a:r>
              <a:rPr lang="en-US"/>
              <a:t>Click icon to add picture</a:t>
            </a:r>
          </a:p>
        </p:txBody>
      </p:sp>
      <p:pic>
        <p:nvPicPr>
          <p:cNvPr id="9" name="Picture 8">
            <a:extLst>
              <a:ext uri="{FF2B5EF4-FFF2-40B4-BE49-F238E27FC236}">
                <a16:creationId xmlns:a16="http://schemas.microsoft.com/office/drawing/2014/main" id="{01F2E358-042B-A242-ADA0-C0950E7290A9}"/>
              </a:ext>
            </a:extLst>
          </p:cNvPr>
          <p:cNvPicPr>
            <a:picLocks noChangeAspect="1"/>
          </p:cNvPicPr>
          <p:nvPr userDrawn="1"/>
        </p:nvPicPr>
        <p:blipFill>
          <a:blip r:embed="rId2">
            <a:alphaModFix amt="70000"/>
          </a:blip>
          <a:stretch>
            <a:fillRect/>
          </a:stretch>
        </p:blipFill>
        <p:spPr>
          <a:xfrm>
            <a:off x="513735" y="6224663"/>
            <a:ext cx="872613" cy="227243"/>
          </a:xfrm>
          <a:prstGeom prst="rect">
            <a:avLst/>
          </a:prstGeom>
        </p:spPr>
      </p:pic>
    </p:spTree>
    <p:extLst>
      <p:ext uri="{BB962C8B-B14F-4D97-AF65-F5344CB8AC3E}">
        <p14:creationId xmlns:p14="http://schemas.microsoft.com/office/powerpoint/2010/main" val="791485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igh Impact Picture - Dark Te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44A9A7C-B71E-C14E-9B27-C26C45E3F436}"/>
              </a:ext>
            </a:extLst>
          </p:cNvPr>
          <p:cNvSpPr/>
          <p:nvPr userDrawn="1"/>
        </p:nvSpPr>
        <p:spPr>
          <a:xfrm>
            <a:off x="0" y="0"/>
            <a:ext cx="1219199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A7A600-4908-A849-90C5-564C2599EF1F}"/>
              </a:ext>
            </a:extLst>
          </p:cNvPr>
          <p:cNvSpPr>
            <a:spLocks noGrp="1"/>
          </p:cNvSpPr>
          <p:nvPr>
            <p:ph type="title"/>
          </p:nvPr>
        </p:nvSpPr>
        <p:spPr>
          <a:xfrm>
            <a:off x="839788" y="545387"/>
            <a:ext cx="4610753" cy="1221826"/>
          </a:xfrm>
        </p:spPr>
        <p:txBody>
          <a:bodyPr vert="horz" lIns="91440" tIns="45720" rIns="91440" bIns="45720" rtlCol="0" anchor="t" anchorCtr="0">
            <a:noAutofit/>
          </a:bodyPr>
          <a:lstStyle>
            <a:lvl1pPr>
              <a:defRPr lang="en-US" dirty="0">
                <a:solidFill>
                  <a:schemeClr val="bg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FA19F29C-0736-E445-B767-B8F5FA1A737A}"/>
              </a:ext>
            </a:extLst>
          </p:cNvPr>
          <p:cNvSpPr>
            <a:spLocks noGrp="1"/>
          </p:cNvSpPr>
          <p:nvPr>
            <p:ph type="body" idx="1"/>
          </p:nvPr>
        </p:nvSpPr>
        <p:spPr>
          <a:xfrm>
            <a:off x="839788" y="2405430"/>
            <a:ext cx="4610753" cy="528050"/>
          </a:xfrm>
        </p:spPr>
        <p:txBody>
          <a:bodyPr anchor="b">
            <a:noAutofit/>
          </a:bodyPr>
          <a:lstStyle>
            <a:lvl1pPr marL="0" indent="0">
              <a:buNone/>
              <a:defRPr sz="2000" b="1">
                <a:solidFill>
                  <a:schemeClr val="bg1"/>
                </a:solidFill>
                <a:latin typeface="Arial Rounded MT Bold" panose="020F0704030504030204"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120798-F304-4742-B0E1-FD9AEA0E7B1A}"/>
              </a:ext>
            </a:extLst>
          </p:cNvPr>
          <p:cNvSpPr>
            <a:spLocks noGrp="1"/>
          </p:cNvSpPr>
          <p:nvPr>
            <p:ph sz="half" idx="2"/>
          </p:nvPr>
        </p:nvSpPr>
        <p:spPr>
          <a:xfrm>
            <a:off x="839788" y="3224031"/>
            <a:ext cx="4610753" cy="2508176"/>
          </a:xfrm>
        </p:spPr>
        <p:txBody>
          <a:bodyPr>
            <a:noAutofit/>
          </a:bodyPr>
          <a:lstStyle>
            <a:lvl1pPr marL="0" indent="0">
              <a:buClr>
                <a:schemeClr val="bg2"/>
              </a:buClr>
              <a:buFont typeface="Wingdings" pitchFamily="2" charset="2"/>
              <a:buNone/>
              <a:defRPr sz="1600">
                <a:solidFill>
                  <a:schemeClr val="bg1"/>
                </a:solidFill>
              </a:defRPr>
            </a:lvl1pPr>
            <a:lvl2pPr marL="685800" indent="-228600">
              <a:buClr>
                <a:schemeClr val="bg2"/>
              </a:buClr>
              <a:buFont typeface="Wingdings" pitchFamily="2" charset="2"/>
              <a:buChar char="§"/>
              <a:defRPr sz="1200">
                <a:solidFill>
                  <a:schemeClr val="bg1"/>
                </a:solidFill>
              </a:defRPr>
            </a:lvl2pPr>
          </a:lstStyle>
          <a:p>
            <a:pPr lvl="0"/>
            <a:r>
              <a:rPr lang="en-US"/>
              <a:t>Click to edit Master text styles</a:t>
            </a:r>
          </a:p>
          <a:p>
            <a:pPr lvl="1"/>
            <a:r>
              <a:rPr lang="en-US"/>
              <a:t>Second level</a:t>
            </a:r>
          </a:p>
        </p:txBody>
      </p:sp>
      <p:sp>
        <p:nvSpPr>
          <p:cNvPr id="8" name="Picture Placeholder 7">
            <a:extLst>
              <a:ext uri="{FF2B5EF4-FFF2-40B4-BE49-F238E27FC236}">
                <a16:creationId xmlns:a16="http://schemas.microsoft.com/office/drawing/2014/main" id="{47523412-6B09-4440-80FF-4302A85E4A6F}"/>
              </a:ext>
            </a:extLst>
          </p:cNvPr>
          <p:cNvSpPr>
            <a:spLocks noGrp="1"/>
          </p:cNvSpPr>
          <p:nvPr>
            <p:ph type="pic" sz="quarter" idx="10"/>
          </p:nvPr>
        </p:nvSpPr>
        <p:spPr>
          <a:xfrm>
            <a:off x="6383338" y="0"/>
            <a:ext cx="5808662" cy="6858000"/>
          </a:xfrm>
        </p:spPr>
        <p:txBody>
          <a:bodyPr/>
          <a:lstStyle/>
          <a:p>
            <a:r>
              <a:rPr lang="en-US"/>
              <a:t>Click icon to add picture</a:t>
            </a:r>
          </a:p>
        </p:txBody>
      </p:sp>
      <p:pic>
        <p:nvPicPr>
          <p:cNvPr id="9" name="Picture 8">
            <a:extLst>
              <a:ext uri="{FF2B5EF4-FFF2-40B4-BE49-F238E27FC236}">
                <a16:creationId xmlns:a16="http://schemas.microsoft.com/office/drawing/2014/main" id="{F69FC18A-DC83-5E45-9ACE-0DA4E0636600}"/>
              </a:ext>
            </a:extLst>
          </p:cNvPr>
          <p:cNvPicPr>
            <a:picLocks noChangeAspect="1"/>
          </p:cNvPicPr>
          <p:nvPr userDrawn="1"/>
        </p:nvPicPr>
        <p:blipFill>
          <a:blip r:embed="rId2">
            <a:alphaModFix amt="40000"/>
          </a:blip>
          <a:stretch>
            <a:fillRect/>
          </a:stretch>
        </p:blipFill>
        <p:spPr>
          <a:xfrm>
            <a:off x="513735" y="6224663"/>
            <a:ext cx="872613" cy="227243"/>
          </a:xfrm>
          <a:prstGeom prst="rect">
            <a:avLst/>
          </a:prstGeom>
        </p:spPr>
      </p:pic>
    </p:spTree>
    <p:extLst>
      <p:ext uri="{BB962C8B-B14F-4D97-AF65-F5344CB8AC3E}">
        <p14:creationId xmlns:p14="http://schemas.microsoft.com/office/powerpoint/2010/main" val="15371329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ea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7A600-4908-A849-90C5-564C2599EF1F}"/>
              </a:ext>
            </a:extLst>
          </p:cNvPr>
          <p:cNvSpPr>
            <a:spLocks noGrp="1"/>
          </p:cNvSpPr>
          <p:nvPr>
            <p:ph type="title"/>
          </p:nvPr>
        </p:nvSpPr>
        <p:spPr>
          <a:xfrm>
            <a:off x="839788" y="545387"/>
            <a:ext cx="4610753" cy="1221826"/>
          </a:xfrm>
        </p:spPr>
        <p:txBody>
          <a:bodyPr vert="horz" lIns="91440" tIns="45720" rIns="91440" bIns="45720" rtlCol="0" anchor="t" anchorCtr="0">
            <a:noAutofit/>
          </a:bodyPr>
          <a:lstStyle>
            <a:lvl1pPr>
              <a:defRPr lang="en-US" dirty="0"/>
            </a:lvl1pPr>
          </a:lstStyle>
          <a:p>
            <a:pPr lvl="0"/>
            <a:r>
              <a:rPr lang="en-US"/>
              <a:t>Click to edit Master title style</a:t>
            </a:r>
          </a:p>
        </p:txBody>
      </p:sp>
      <p:sp>
        <p:nvSpPr>
          <p:cNvPr id="3" name="Text Placeholder 2">
            <a:extLst>
              <a:ext uri="{FF2B5EF4-FFF2-40B4-BE49-F238E27FC236}">
                <a16:creationId xmlns:a16="http://schemas.microsoft.com/office/drawing/2014/main" id="{FA19F29C-0736-E445-B767-B8F5FA1A737A}"/>
              </a:ext>
            </a:extLst>
          </p:cNvPr>
          <p:cNvSpPr>
            <a:spLocks noGrp="1"/>
          </p:cNvSpPr>
          <p:nvPr>
            <p:ph type="body" idx="1"/>
          </p:nvPr>
        </p:nvSpPr>
        <p:spPr>
          <a:xfrm>
            <a:off x="839788" y="2405430"/>
            <a:ext cx="4610753" cy="528050"/>
          </a:xfrm>
        </p:spPr>
        <p:txBody>
          <a:bodyPr anchor="b">
            <a:noAutofit/>
          </a:bodyPr>
          <a:lstStyle>
            <a:lvl1pPr marL="0" indent="0">
              <a:buNone/>
              <a:defRPr sz="2000" b="1">
                <a:latin typeface="Arial Rounded MT Bold" panose="020F0704030504030204"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120798-F304-4742-B0E1-FD9AEA0E7B1A}"/>
              </a:ext>
            </a:extLst>
          </p:cNvPr>
          <p:cNvSpPr>
            <a:spLocks noGrp="1"/>
          </p:cNvSpPr>
          <p:nvPr>
            <p:ph sz="half" idx="2"/>
          </p:nvPr>
        </p:nvSpPr>
        <p:spPr>
          <a:xfrm>
            <a:off x="839788" y="3224031"/>
            <a:ext cx="4610753" cy="2508176"/>
          </a:xfrm>
        </p:spPr>
        <p:txBody>
          <a:bodyPr vert="horz" lIns="91440" tIns="45720" rIns="91440" bIns="45720" rtlCol="0">
            <a:noAutofit/>
          </a:bodyPr>
          <a:lstStyle>
            <a:lvl1pPr>
              <a:defRPr lang="en-US" dirty="0" smtClean="0"/>
            </a:lvl1pPr>
            <a:lvl2pPr>
              <a:defRPr lang="en-US" dirty="0"/>
            </a:lvl2pPr>
          </a:lstStyle>
          <a:p>
            <a:pPr lvl="0"/>
            <a:r>
              <a:rPr lang="en-US"/>
              <a:t>Click to edit Master text styles</a:t>
            </a:r>
          </a:p>
          <a:p>
            <a:pPr lvl="1"/>
            <a:r>
              <a:rPr lang="en-US"/>
              <a:t>Second level</a:t>
            </a:r>
          </a:p>
        </p:txBody>
      </p:sp>
      <p:sp>
        <p:nvSpPr>
          <p:cNvPr id="8" name="Picture Placeholder 7">
            <a:extLst>
              <a:ext uri="{FF2B5EF4-FFF2-40B4-BE49-F238E27FC236}">
                <a16:creationId xmlns:a16="http://schemas.microsoft.com/office/drawing/2014/main" id="{47523412-6B09-4440-80FF-4302A85E4A6F}"/>
              </a:ext>
            </a:extLst>
          </p:cNvPr>
          <p:cNvSpPr>
            <a:spLocks noGrp="1"/>
          </p:cNvSpPr>
          <p:nvPr>
            <p:ph type="pic" sz="quarter" idx="10"/>
          </p:nvPr>
        </p:nvSpPr>
        <p:spPr>
          <a:xfrm>
            <a:off x="6373911" y="1032389"/>
            <a:ext cx="5808662" cy="3264310"/>
          </a:xfrm>
        </p:spPr>
        <p:txBody>
          <a:bodyPr/>
          <a:lstStyle/>
          <a:p>
            <a:r>
              <a:rPr lang="en-US"/>
              <a:t>Click icon to add picture</a:t>
            </a:r>
          </a:p>
        </p:txBody>
      </p:sp>
      <p:pic>
        <p:nvPicPr>
          <p:cNvPr id="5" name="Picture 4">
            <a:extLst>
              <a:ext uri="{FF2B5EF4-FFF2-40B4-BE49-F238E27FC236}">
                <a16:creationId xmlns:a16="http://schemas.microsoft.com/office/drawing/2014/main" id="{E36FB55E-A2FA-0B44-81B6-D345ACA1C9F6}"/>
              </a:ext>
            </a:extLst>
          </p:cNvPr>
          <p:cNvPicPr>
            <a:picLocks noChangeAspect="1"/>
          </p:cNvPicPr>
          <p:nvPr userDrawn="1"/>
        </p:nvPicPr>
        <p:blipFill>
          <a:blip r:embed="rId2"/>
          <a:stretch>
            <a:fillRect/>
          </a:stretch>
        </p:blipFill>
        <p:spPr>
          <a:xfrm>
            <a:off x="9864492" y="4306530"/>
            <a:ext cx="2327508" cy="875071"/>
          </a:xfrm>
          <a:prstGeom prst="rect">
            <a:avLst/>
          </a:prstGeom>
        </p:spPr>
      </p:pic>
      <p:pic>
        <p:nvPicPr>
          <p:cNvPr id="6" name="Picture 5">
            <a:extLst>
              <a:ext uri="{FF2B5EF4-FFF2-40B4-BE49-F238E27FC236}">
                <a16:creationId xmlns:a16="http://schemas.microsoft.com/office/drawing/2014/main" id="{11FFFFAE-4BD3-144D-B997-845A4F093B08}"/>
              </a:ext>
            </a:extLst>
          </p:cNvPr>
          <p:cNvPicPr>
            <a:picLocks noChangeAspect="1"/>
          </p:cNvPicPr>
          <p:nvPr userDrawn="1"/>
        </p:nvPicPr>
        <p:blipFill>
          <a:blip r:embed="rId3"/>
          <a:stretch>
            <a:fillRect/>
          </a:stretch>
        </p:blipFill>
        <p:spPr>
          <a:xfrm>
            <a:off x="6550486" y="4529984"/>
            <a:ext cx="3042675" cy="481831"/>
          </a:xfrm>
          <a:prstGeom prst="rect">
            <a:avLst/>
          </a:prstGeom>
        </p:spPr>
      </p:pic>
    </p:spTree>
    <p:extLst>
      <p:ext uri="{BB962C8B-B14F-4D97-AF65-F5344CB8AC3E}">
        <p14:creationId xmlns:p14="http://schemas.microsoft.com/office/powerpoint/2010/main" val="8713761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ea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7A600-4908-A849-90C5-564C2599EF1F}"/>
              </a:ext>
            </a:extLst>
          </p:cNvPr>
          <p:cNvSpPr>
            <a:spLocks noGrp="1"/>
          </p:cNvSpPr>
          <p:nvPr>
            <p:ph type="title"/>
          </p:nvPr>
        </p:nvSpPr>
        <p:spPr>
          <a:xfrm>
            <a:off x="839788" y="545387"/>
            <a:ext cx="4610753" cy="1221826"/>
          </a:xfrm>
        </p:spPr>
        <p:txBody>
          <a:bodyPr vert="horz" lIns="91440" tIns="45720" rIns="91440" bIns="45720" rtlCol="0" anchor="t" anchorCtr="0">
            <a:noAutofit/>
          </a:bodyPr>
          <a:lstStyle>
            <a:lvl1pPr>
              <a:defRPr lang="en-US" dirty="0"/>
            </a:lvl1pPr>
          </a:lstStyle>
          <a:p>
            <a:pPr lvl="0"/>
            <a:r>
              <a:rPr lang="en-US"/>
              <a:t>Click to edit Master title style</a:t>
            </a:r>
          </a:p>
        </p:txBody>
      </p:sp>
      <p:sp>
        <p:nvSpPr>
          <p:cNvPr id="3" name="Text Placeholder 2">
            <a:extLst>
              <a:ext uri="{FF2B5EF4-FFF2-40B4-BE49-F238E27FC236}">
                <a16:creationId xmlns:a16="http://schemas.microsoft.com/office/drawing/2014/main" id="{FA19F29C-0736-E445-B767-B8F5FA1A737A}"/>
              </a:ext>
            </a:extLst>
          </p:cNvPr>
          <p:cNvSpPr>
            <a:spLocks noGrp="1"/>
          </p:cNvSpPr>
          <p:nvPr>
            <p:ph type="body" idx="1"/>
          </p:nvPr>
        </p:nvSpPr>
        <p:spPr>
          <a:xfrm>
            <a:off x="839788" y="2405430"/>
            <a:ext cx="4610753" cy="528050"/>
          </a:xfrm>
        </p:spPr>
        <p:txBody>
          <a:bodyPr anchor="b">
            <a:noAutofit/>
          </a:bodyPr>
          <a:lstStyle>
            <a:lvl1pPr marL="0" indent="0">
              <a:buNone/>
              <a:defRPr sz="2000" b="1">
                <a:latin typeface="Arial Rounded MT Bold" panose="020F0704030504030204"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120798-F304-4742-B0E1-FD9AEA0E7B1A}"/>
              </a:ext>
            </a:extLst>
          </p:cNvPr>
          <p:cNvSpPr>
            <a:spLocks noGrp="1"/>
          </p:cNvSpPr>
          <p:nvPr>
            <p:ph sz="half" idx="2"/>
          </p:nvPr>
        </p:nvSpPr>
        <p:spPr>
          <a:xfrm>
            <a:off x="839788" y="3224031"/>
            <a:ext cx="4610753" cy="2508176"/>
          </a:xfrm>
        </p:spPr>
        <p:txBody>
          <a:bodyPr vert="horz" lIns="91440" tIns="45720" rIns="91440" bIns="45720" rtlCol="0">
            <a:noAutofit/>
          </a:bodyPr>
          <a:lstStyle>
            <a:lvl1pPr>
              <a:defRPr lang="en-US" dirty="0" smtClean="0"/>
            </a:lvl1pPr>
            <a:lvl2pPr>
              <a:defRPr lang="en-US" dirty="0"/>
            </a:lvl2pPr>
          </a:lstStyle>
          <a:p>
            <a:pPr lvl="0"/>
            <a:r>
              <a:rPr lang="en-US"/>
              <a:t>Click to edit Master text styles</a:t>
            </a:r>
          </a:p>
          <a:p>
            <a:pPr lvl="1"/>
            <a:r>
              <a:rPr lang="en-US"/>
              <a:t>Second level</a:t>
            </a:r>
          </a:p>
        </p:txBody>
      </p:sp>
      <p:sp>
        <p:nvSpPr>
          <p:cNvPr id="8" name="Picture Placeholder 7">
            <a:extLst>
              <a:ext uri="{FF2B5EF4-FFF2-40B4-BE49-F238E27FC236}">
                <a16:creationId xmlns:a16="http://schemas.microsoft.com/office/drawing/2014/main" id="{47523412-6B09-4440-80FF-4302A85E4A6F}"/>
              </a:ext>
            </a:extLst>
          </p:cNvPr>
          <p:cNvSpPr>
            <a:spLocks noGrp="1"/>
          </p:cNvSpPr>
          <p:nvPr>
            <p:ph type="pic" sz="quarter" idx="10"/>
          </p:nvPr>
        </p:nvSpPr>
        <p:spPr>
          <a:xfrm>
            <a:off x="6373911" y="1742937"/>
            <a:ext cx="5808662" cy="3264310"/>
          </a:xfrm>
        </p:spPr>
        <p:txBody>
          <a:bodyPr/>
          <a:lstStyle/>
          <a:p>
            <a:r>
              <a:rPr lang="en-US"/>
              <a:t>Click icon to add picture</a:t>
            </a:r>
          </a:p>
        </p:txBody>
      </p:sp>
      <p:pic>
        <p:nvPicPr>
          <p:cNvPr id="5" name="Picture 4">
            <a:extLst>
              <a:ext uri="{FF2B5EF4-FFF2-40B4-BE49-F238E27FC236}">
                <a16:creationId xmlns:a16="http://schemas.microsoft.com/office/drawing/2014/main" id="{E36FB55E-A2FA-0B44-81B6-D345ACA1C9F6}"/>
              </a:ext>
            </a:extLst>
          </p:cNvPr>
          <p:cNvPicPr>
            <a:picLocks noChangeAspect="1"/>
          </p:cNvPicPr>
          <p:nvPr userDrawn="1"/>
        </p:nvPicPr>
        <p:blipFill>
          <a:blip r:embed="rId2"/>
          <a:stretch>
            <a:fillRect/>
          </a:stretch>
        </p:blipFill>
        <p:spPr>
          <a:xfrm>
            <a:off x="8191893" y="867866"/>
            <a:ext cx="4000107" cy="875071"/>
          </a:xfrm>
          <a:prstGeom prst="rect">
            <a:avLst/>
          </a:prstGeom>
        </p:spPr>
      </p:pic>
      <p:pic>
        <p:nvPicPr>
          <p:cNvPr id="6" name="Picture 5">
            <a:extLst>
              <a:ext uri="{FF2B5EF4-FFF2-40B4-BE49-F238E27FC236}">
                <a16:creationId xmlns:a16="http://schemas.microsoft.com/office/drawing/2014/main" id="{11FFFFAE-4BD3-144D-B997-845A4F093B08}"/>
              </a:ext>
            </a:extLst>
          </p:cNvPr>
          <p:cNvPicPr>
            <a:picLocks noChangeAspect="1"/>
          </p:cNvPicPr>
          <p:nvPr userDrawn="1"/>
        </p:nvPicPr>
        <p:blipFill rotWithShape="1">
          <a:blip r:embed="rId3"/>
          <a:srcRect r="49152"/>
          <a:stretch/>
        </p:blipFill>
        <p:spPr>
          <a:xfrm>
            <a:off x="6550486" y="1091320"/>
            <a:ext cx="1547139" cy="481831"/>
          </a:xfrm>
          <a:prstGeom prst="rect">
            <a:avLst/>
          </a:prstGeom>
        </p:spPr>
      </p:pic>
    </p:spTree>
    <p:extLst>
      <p:ext uri="{BB962C8B-B14F-4D97-AF65-F5344CB8AC3E}">
        <p14:creationId xmlns:p14="http://schemas.microsoft.com/office/powerpoint/2010/main" val="1576658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ea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7A600-4908-A849-90C5-564C2599EF1F}"/>
              </a:ext>
            </a:extLst>
          </p:cNvPr>
          <p:cNvSpPr>
            <a:spLocks noGrp="1"/>
          </p:cNvSpPr>
          <p:nvPr>
            <p:ph type="title"/>
          </p:nvPr>
        </p:nvSpPr>
        <p:spPr>
          <a:xfrm>
            <a:off x="839788" y="545387"/>
            <a:ext cx="4610753" cy="1221826"/>
          </a:xfrm>
        </p:spPr>
        <p:txBody>
          <a:bodyPr vert="horz" lIns="91440" tIns="45720" rIns="91440" bIns="45720" rtlCol="0" anchor="t" anchorCtr="0">
            <a:noAutofit/>
          </a:bodyPr>
          <a:lstStyle>
            <a:lvl1pPr>
              <a:defRPr lang="en-US" dirty="0"/>
            </a:lvl1pPr>
          </a:lstStyle>
          <a:p>
            <a:pPr lvl="0"/>
            <a:r>
              <a:rPr lang="en-US"/>
              <a:t>Click to edit Master title style</a:t>
            </a:r>
          </a:p>
        </p:txBody>
      </p:sp>
      <p:sp>
        <p:nvSpPr>
          <p:cNvPr id="3" name="Text Placeholder 2">
            <a:extLst>
              <a:ext uri="{FF2B5EF4-FFF2-40B4-BE49-F238E27FC236}">
                <a16:creationId xmlns:a16="http://schemas.microsoft.com/office/drawing/2014/main" id="{FA19F29C-0736-E445-B767-B8F5FA1A737A}"/>
              </a:ext>
            </a:extLst>
          </p:cNvPr>
          <p:cNvSpPr>
            <a:spLocks noGrp="1"/>
          </p:cNvSpPr>
          <p:nvPr>
            <p:ph type="body" idx="1"/>
          </p:nvPr>
        </p:nvSpPr>
        <p:spPr>
          <a:xfrm>
            <a:off x="839788" y="2405430"/>
            <a:ext cx="4610753" cy="528050"/>
          </a:xfrm>
        </p:spPr>
        <p:txBody>
          <a:bodyPr anchor="b">
            <a:noAutofit/>
          </a:bodyPr>
          <a:lstStyle>
            <a:lvl1pPr marL="0" indent="0">
              <a:buNone/>
              <a:defRPr sz="2000" b="1">
                <a:latin typeface="Arial Rounded MT Bold" panose="020F0704030504030204"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120798-F304-4742-B0E1-FD9AEA0E7B1A}"/>
              </a:ext>
            </a:extLst>
          </p:cNvPr>
          <p:cNvSpPr>
            <a:spLocks noGrp="1"/>
          </p:cNvSpPr>
          <p:nvPr>
            <p:ph sz="half" idx="2"/>
          </p:nvPr>
        </p:nvSpPr>
        <p:spPr>
          <a:xfrm>
            <a:off x="839788" y="3224031"/>
            <a:ext cx="4610753" cy="2508176"/>
          </a:xfrm>
        </p:spPr>
        <p:txBody>
          <a:bodyPr vert="horz" lIns="91440" tIns="45720" rIns="91440" bIns="45720" rtlCol="0">
            <a:noAutofit/>
          </a:bodyPr>
          <a:lstStyle>
            <a:lvl1pPr>
              <a:defRPr lang="en-US" dirty="0" smtClean="0"/>
            </a:lvl1pPr>
            <a:lvl2pPr>
              <a:defRPr lang="en-US" dirty="0"/>
            </a:lvl2pPr>
          </a:lstStyle>
          <a:p>
            <a:pPr lvl="0"/>
            <a:r>
              <a:rPr lang="en-US"/>
              <a:t>Click to edit Master text styles</a:t>
            </a:r>
          </a:p>
          <a:p>
            <a:pPr lvl="1"/>
            <a:r>
              <a:rPr lang="en-US"/>
              <a:t>Second level</a:t>
            </a:r>
          </a:p>
        </p:txBody>
      </p:sp>
      <p:sp>
        <p:nvSpPr>
          <p:cNvPr id="8" name="Picture Placeholder 7">
            <a:extLst>
              <a:ext uri="{FF2B5EF4-FFF2-40B4-BE49-F238E27FC236}">
                <a16:creationId xmlns:a16="http://schemas.microsoft.com/office/drawing/2014/main" id="{47523412-6B09-4440-80FF-4302A85E4A6F}"/>
              </a:ext>
            </a:extLst>
          </p:cNvPr>
          <p:cNvSpPr>
            <a:spLocks noGrp="1"/>
          </p:cNvSpPr>
          <p:nvPr>
            <p:ph type="pic" sz="quarter" idx="10"/>
          </p:nvPr>
        </p:nvSpPr>
        <p:spPr>
          <a:xfrm>
            <a:off x="7248981" y="1742937"/>
            <a:ext cx="4933591" cy="3264310"/>
          </a:xfrm>
        </p:spPr>
        <p:txBody>
          <a:bodyPr/>
          <a:lstStyle/>
          <a:p>
            <a:r>
              <a:rPr lang="en-US"/>
              <a:t>Click icon to add picture</a:t>
            </a:r>
          </a:p>
        </p:txBody>
      </p:sp>
      <p:pic>
        <p:nvPicPr>
          <p:cNvPr id="5" name="Picture 4">
            <a:extLst>
              <a:ext uri="{FF2B5EF4-FFF2-40B4-BE49-F238E27FC236}">
                <a16:creationId xmlns:a16="http://schemas.microsoft.com/office/drawing/2014/main" id="{E36FB55E-A2FA-0B44-81B6-D345ACA1C9F6}"/>
              </a:ext>
            </a:extLst>
          </p:cNvPr>
          <p:cNvPicPr>
            <a:picLocks noChangeAspect="1"/>
          </p:cNvPicPr>
          <p:nvPr userDrawn="1"/>
        </p:nvPicPr>
        <p:blipFill>
          <a:blip r:embed="rId2"/>
          <a:stretch>
            <a:fillRect/>
          </a:stretch>
        </p:blipFill>
        <p:spPr>
          <a:xfrm rot="5400000">
            <a:off x="6037875" y="3817998"/>
            <a:ext cx="1547139" cy="875071"/>
          </a:xfrm>
          <a:prstGeom prst="rect">
            <a:avLst/>
          </a:prstGeom>
        </p:spPr>
      </p:pic>
      <p:pic>
        <p:nvPicPr>
          <p:cNvPr id="6" name="Picture 5">
            <a:extLst>
              <a:ext uri="{FF2B5EF4-FFF2-40B4-BE49-F238E27FC236}">
                <a16:creationId xmlns:a16="http://schemas.microsoft.com/office/drawing/2014/main" id="{11FFFFAE-4BD3-144D-B997-845A4F093B08}"/>
              </a:ext>
            </a:extLst>
          </p:cNvPr>
          <p:cNvPicPr>
            <a:picLocks noChangeAspect="1"/>
          </p:cNvPicPr>
          <p:nvPr userDrawn="1"/>
        </p:nvPicPr>
        <p:blipFill rotWithShape="1">
          <a:blip r:embed="rId3"/>
          <a:srcRect r="49152"/>
          <a:stretch/>
        </p:blipFill>
        <p:spPr>
          <a:xfrm rot="16200000">
            <a:off x="6019020" y="2275591"/>
            <a:ext cx="1547139" cy="481831"/>
          </a:xfrm>
          <a:prstGeom prst="rect">
            <a:avLst/>
          </a:prstGeom>
        </p:spPr>
      </p:pic>
    </p:spTree>
    <p:extLst>
      <p:ext uri="{BB962C8B-B14F-4D97-AF65-F5344CB8AC3E}">
        <p14:creationId xmlns:p14="http://schemas.microsoft.com/office/powerpoint/2010/main" val="25897386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ea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7A600-4908-A849-90C5-564C2599EF1F}"/>
              </a:ext>
            </a:extLst>
          </p:cNvPr>
          <p:cNvSpPr>
            <a:spLocks noGrp="1"/>
          </p:cNvSpPr>
          <p:nvPr>
            <p:ph type="title"/>
          </p:nvPr>
        </p:nvSpPr>
        <p:spPr>
          <a:xfrm>
            <a:off x="6657878" y="545387"/>
            <a:ext cx="4610753" cy="1221826"/>
          </a:xfrm>
        </p:spPr>
        <p:txBody>
          <a:bodyPr vert="horz" lIns="91440" tIns="45720" rIns="91440" bIns="45720" rtlCol="0" anchor="t" anchorCtr="0">
            <a:noAutofit/>
          </a:bodyPr>
          <a:lstStyle>
            <a:lvl1pPr>
              <a:defRPr lang="en-US" dirty="0"/>
            </a:lvl1pPr>
          </a:lstStyle>
          <a:p>
            <a:pPr lvl="0"/>
            <a:r>
              <a:rPr lang="en-US"/>
              <a:t>Click to edit Master title style</a:t>
            </a:r>
          </a:p>
        </p:txBody>
      </p:sp>
      <p:sp>
        <p:nvSpPr>
          <p:cNvPr id="3" name="Text Placeholder 2">
            <a:extLst>
              <a:ext uri="{FF2B5EF4-FFF2-40B4-BE49-F238E27FC236}">
                <a16:creationId xmlns:a16="http://schemas.microsoft.com/office/drawing/2014/main" id="{FA19F29C-0736-E445-B767-B8F5FA1A737A}"/>
              </a:ext>
            </a:extLst>
          </p:cNvPr>
          <p:cNvSpPr>
            <a:spLocks noGrp="1"/>
          </p:cNvSpPr>
          <p:nvPr>
            <p:ph type="body" idx="1"/>
          </p:nvPr>
        </p:nvSpPr>
        <p:spPr>
          <a:xfrm>
            <a:off x="6657878" y="2405430"/>
            <a:ext cx="4610753" cy="528050"/>
          </a:xfrm>
        </p:spPr>
        <p:txBody>
          <a:bodyPr anchor="b">
            <a:noAutofit/>
          </a:bodyPr>
          <a:lstStyle>
            <a:lvl1pPr marL="0" indent="0">
              <a:buNone/>
              <a:defRPr sz="2000" b="1">
                <a:latin typeface="Arial Rounded MT Bold" panose="020F0704030504030204"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120798-F304-4742-B0E1-FD9AEA0E7B1A}"/>
              </a:ext>
            </a:extLst>
          </p:cNvPr>
          <p:cNvSpPr>
            <a:spLocks noGrp="1"/>
          </p:cNvSpPr>
          <p:nvPr>
            <p:ph sz="half" idx="2"/>
          </p:nvPr>
        </p:nvSpPr>
        <p:spPr>
          <a:xfrm>
            <a:off x="6657878" y="3224031"/>
            <a:ext cx="4610753" cy="2508176"/>
          </a:xfrm>
        </p:spPr>
        <p:txBody>
          <a:bodyPr vert="horz" lIns="91440" tIns="45720" rIns="91440" bIns="45720" rtlCol="0">
            <a:noAutofit/>
          </a:bodyPr>
          <a:lstStyle>
            <a:lvl1pPr>
              <a:defRPr lang="en-US" dirty="0" smtClean="0"/>
            </a:lvl1pPr>
            <a:lvl2pPr>
              <a:defRPr lang="en-US" dirty="0"/>
            </a:lvl2pPr>
          </a:lstStyle>
          <a:p>
            <a:pPr lvl="0"/>
            <a:r>
              <a:rPr lang="en-US"/>
              <a:t>Click to edit Master text styles</a:t>
            </a:r>
          </a:p>
          <a:p>
            <a:pPr lvl="1"/>
            <a:r>
              <a:rPr lang="en-US"/>
              <a:t>Second level</a:t>
            </a:r>
          </a:p>
        </p:txBody>
      </p:sp>
      <p:sp>
        <p:nvSpPr>
          <p:cNvPr id="8" name="Picture Placeholder 7">
            <a:extLst>
              <a:ext uri="{FF2B5EF4-FFF2-40B4-BE49-F238E27FC236}">
                <a16:creationId xmlns:a16="http://schemas.microsoft.com/office/drawing/2014/main" id="{47523412-6B09-4440-80FF-4302A85E4A6F}"/>
              </a:ext>
            </a:extLst>
          </p:cNvPr>
          <p:cNvSpPr>
            <a:spLocks noGrp="1"/>
          </p:cNvSpPr>
          <p:nvPr>
            <p:ph type="pic" sz="quarter" idx="10"/>
          </p:nvPr>
        </p:nvSpPr>
        <p:spPr>
          <a:xfrm>
            <a:off x="884499" y="1742937"/>
            <a:ext cx="4933591" cy="3264310"/>
          </a:xfrm>
        </p:spPr>
        <p:txBody>
          <a:bodyPr/>
          <a:lstStyle/>
          <a:p>
            <a:r>
              <a:rPr lang="en-US"/>
              <a:t>Click icon to add picture</a:t>
            </a:r>
          </a:p>
        </p:txBody>
      </p:sp>
      <p:pic>
        <p:nvPicPr>
          <p:cNvPr id="5" name="Picture 4">
            <a:extLst>
              <a:ext uri="{FF2B5EF4-FFF2-40B4-BE49-F238E27FC236}">
                <a16:creationId xmlns:a16="http://schemas.microsoft.com/office/drawing/2014/main" id="{E36FB55E-A2FA-0B44-81B6-D345ACA1C9F6}"/>
              </a:ext>
            </a:extLst>
          </p:cNvPr>
          <p:cNvPicPr>
            <a:picLocks noChangeAspect="1"/>
          </p:cNvPicPr>
          <p:nvPr userDrawn="1"/>
        </p:nvPicPr>
        <p:blipFill>
          <a:blip r:embed="rId2"/>
          <a:stretch>
            <a:fillRect/>
          </a:stretch>
        </p:blipFill>
        <p:spPr>
          <a:xfrm rot="5400000">
            <a:off x="-653245" y="2405608"/>
            <a:ext cx="2200413" cy="875071"/>
          </a:xfrm>
          <a:prstGeom prst="rect">
            <a:avLst/>
          </a:prstGeom>
        </p:spPr>
      </p:pic>
      <p:pic>
        <p:nvPicPr>
          <p:cNvPr id="6" name="Picture 5">
            <a:extLst>
              <a:ext uri="{FF2B5EF4-FFF2-40B4-BE49-F238E27FC236}">
                <a16:creationId xmlns:a16="http://schemas.microsoft.com/office/drawing/2014/main" id="{11FFFFAE-4BD3-144D-B997-845A4F093B08}"/>
              </a:ext>
            </a:extLst>
          </p:cNvPr>
          <p:cNvPicPr>
            <a:picLocks noChangeAspect="1"/>
          </p:cNvPicPr>
          <p:nvPr userDrawn="1"/>
        </p:nvPicPr>
        <p:blipFill rotWithShape="1">
          <a:blip r:embed="rId3"/>
          <a:srcRect r="71836"/>
          <a:stretch/>
        </p:blipFill>
        <p:spPr>
          <a:xfrm rot="16200000">
            <a:off x="-350" y="4294177"/>
            <a:ext cx="856916" cy="481831"/>
          </a:xfrm>
          <a:prstGeom prst="rect">
            <a:avLst/>
          </a:prstGeom>
        </p:spPr>
      </p:pic>
    </p:spTree>
    <p:extLst>
      <p:ext uri="{BB962C8B-B14F-4D97-AF65-F5344CB8AC3E}">
        <p14:creationId xmlns:p14="http://schemas.microsoft.com/office/powerpoint/2010/main" val="23471204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ea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7A600-4908-A849-90C5-564C2599EF1F}"/>
              </a:ext>
            </a:extLst>
          </p:cNvPr>
          <p:cNvSpPr>
            <a:spLocks noGrp="1"/>
          </p:cNvSpPr>
          <p:nvPr>
            <p:ph type="title"/>
          </p:nvPr>
        </p:nvSpPr>
        <p:spPr>
          <a:xfrm>
            <a:off x="6657877" y="545387"/>
            <a:ext cx="4610753" cy="1221826"/>
          </a:xfrm>
        </p:spPr>
        <p:txBody>
          <a:bodyPr vert="horz" lIns="91440" tIns="45720" rIns="91440" bIns="45720" rtlCol="0" anchor="t" anchorCtr="0">
            <a:noAutofit/>
          </a:bodyPr>
          <a:lstStyle>
            <a:lvl1pPr>
              <a:defRPr lang="en-US" dirty="0"/>
            </a:lvl1pPr>
          </a:lstStyle>
          <a:p>
            <a:pPr lvl="0"/>
            <a:r>
              <a:rPr lang="en-US"/>
              <a:t>Click to edit Master title style</a:t>
            </a:r>
          </a:p>
        </p:txBody>
      </p:sp>
      <p:sp>
        <p:nvSpPr>
          <p:cNvPr id="3" name="Text Placeholder 2">
            <a:extLst>
              <a:ext uri="{FF2B5EF4-FFF2-40B4-BE49-F238E27FC236}">
                <a16:creationId xmlns:a16="http://schemas.microsoft.com/office/drawing/2014/main" id="{FA19F29C-0736-E445-B767-B8F5FA1A737A}"/>
              </a:ext>
            </a:extLst>
          </p:cNvPr>
          <p:cNvSpPr>
            <a:spLocks noGrp="1"/>
          </p:cNvSpPr>
          <p:nvPr>
            <p:ph type="body" idx="1"/>
          </p:nvPr>
        </p:nvSpPr>
        <p:spPr>
          <a:xfrm>
            <a:off x="6657877" y="2405430"/>
            <a:ext cx="4610753" cy="528050"/>
          </a:xfrm>
        </p:spPr>
        <p:txBody>
          <a:bodyPr anchor="b">
            <a:noAutofit/>
          </a:bodyPr>
          <a:lstStyle>
            <a:lvl1pPr marL="0" indent="0">
              <a:buNone/>
              <a:defRPr sz="2000" b="1">
                <a:latin typeface="Arial Rounded MT Bold" panose="020F0704030504030204"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120798-F304-4742-B0E1-FD9AEA0E7B1A}"/>
              </a:ext>
            </a:extLst>
          </p:cNvPr>
          <p:cNvSpPr>
            <a:spLocks noGrp="1"/>
          </p:cNvSpPr>
          <p:nvPr>
            <p:ph sz="half" idx="2"/>
          </p:nvPr>
        </p:nvSpPr>
        <p:spPr>
          <a:xfrm>
            <a:off x="6657877" y="3224031"/>
            <a:ext cx="4610753" cy="2508176"/>
          </a:xfrm>
        </p:spPr>
        <p:txBody>
          <a:bodyPr vert="horz" lIns="91440" tIns="45720" rIns="91440" bIns="45720" rtlCol="0">
            <a:noAutofit/>
          </a:bodyPr>
          <a:lstStyle>
            <a:lvl1pPr>
              <a:defRPr lang="en-US" dirty="0" smtClean="0"/>
            </a:lvl1pPr>
            <a:lvl2pPr>
              <a:defRPr lang="en-US" dirty="0"/>
            </a:lvl2pPr>
          </a:lstStyle>
          <a:p>
            <a:pPr lvl="0"/>
            <a:r>
              <a:rPr lang="en-US"/>
              <a:t>Click to edit Master text styles</a:t>
            </a:r>
          </a:p>
          <a:p>
            <a:pPr lvl="1"/>
            <a:r>
              <a:rPr lang="en-US"/>
              <a:t>Second level</a:t>
            </a:r>
          </a:p>
        </p:txBody>
      </p:sp>
      <p:sp>
        <p:nvSpPr>
          <p:cNvPr id="8" name="Picture Placeholder 7">
            <a:extLst>
              <a:ext uri="{FF2B5EF4-FFF2-40B4-BE49-F238E27FC236}">
                <a16:creationId xmlns:a16="http://schemas.microsoft.com/office/drawing/2014/main" id="{47523412-6B09-4440-80FF-4302A85E4A6F}"/>
              </a:ext>
            </a:extLst>
          </p:cNvPr>
          <p:cNvSpPr>
            <a:spLocks noGrp="1"/>
          </p:cNvSpPr>
          <p:nvPr>
            <p:ph type="pic" sz="quarter" idx="10"/>
          </p:nvPr>
        </p:nvSpPr>
        <p:spPr>
          <a:xfrm>
            <a:off x="0" y="1742937"/>
            <a:ext cx="5808662" cy="3264310"/>
          </a:xfrm>
        </p:spPr>
        <p:txBody>
          <a:bodyPr/>
          <a:lstStyle/>
          <a:p>
            <a:r>
              <a:rPr lang="en-US"/>
              <a:t>Click icon to add picture</a:t>
            </a:r>
          </a:p>
        </p:txBody>
      </p:sp>
      <p:pic>
        <p:nvPicPr>
          <p:cNvPr id="10" name="Picture 9">
            <a:extLst>
              <a:ext uri="{FF2B5EF4-FFF2-40B4-BE49-F238E27FC236}">
                <a16:creationId xmlns:a16="http://schemas.microsoft.com/office/drawing/2014/main" id="{7445AE6E-43CD-FB48-B662-ED1D5E412A82}"/>
              </a:ext>
            </a:extLst>
          </p:cNvPr>
          <p:cNvPicPr>
            <a:picLocks noChangeAspect="1"/>
          </p:cNvPicPr>
          <p:nvPr userDrawn="1"/>
        </p:nvPicPr>
        <p:blipFill>
          <a:blip r:embed="rId2"/>
          <a:stretch>
            <a:fillRect/>
          </a:stretch>
        </p:blipFill>
        <p:spPr>
          <a:xfrm>
            <a:off x="2532030" y="867866"/>
            <a:ext cx="2327508" cy="875071"/>
          </a:xfrm>
          <a:prstGeom prst="rect">
            <a:avLst/>
          </a:prstGeom>
        </p:spPr>
      </p:pic>
      <p:pic>
        <p:nvPicPr>
          <p:cNvPr id="11" name="Picture 10">
            <a:extLst>
              <a:ext uri="{FF2B5EF4-FFF2-40B4-BE49-F238E27FC236}">
                <a16:creationId xmlns:a16="http://schemas.microsoft.com/office/drawing/2014/main" id="{19F158A8-B812-1842-9EC0-E5A4BF3B2FE7}"/>
              </a:ext>
            </a:extLst>
          </p:cNvPr>
          <p:cNvPicPr>
            <a:picLocks noChangeAspect="1"/>
          </p:cNvPicPr>
          <p:nvPr userDrawn="1"/>
        </p:nvPicPr>
        <p:blipFill rotWithShape="1">
          <a:blip r:embed="rId3"/>
          <a:srcRect r="29031" b="-7416"/>
          <a:stretch/>
        </p:blipFill>
        <p:spPr>
          <a:xfrm>
            <a:off x="167148" y="1091320"/>
            <a:ext cx="2159363" cy="517561"/>
          </a:xfrm>
          <a:prstGeom prst="rect">
            <a:avLst/>
          </a:prstGeom>
        </p:spPr>
      </p:pic>
    </p:spTree>
    <p:extLst>
      <p:ext uri="{BB962C8B-B14F-4D97-AF65-F5344CB8AC3E}">
        <p14:creationId xmlns:p14="http://schemas.microsoft.com/office/powerpoint/2010/main" val="23327560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orizontal Content Buckets - 4">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C3DC56C-380C-E54B-8C0C-70A6AEA0C878}"/>
              </a:ext>
            </a:extLst>
          </p:cNvPr>
          <p:cNvSpPr>
            <a:spLocks noGrp="1"/>
          </p:cNvSpPr>
          <p:nvPr>
            <p:ph type="title"/>
          </p:nvPr>
        </p:nvSpPr>
        <p:spPr>
          <a:xfrm>
            <a:off x="838200" y="544420"/>
            <a:ext cx="10515600" cy="674780"/>
          </a:xfrm>
        </p:spPr>
        <p:txBody>
          <a:bodyPr vert="horz" lIns="91440" tIns="45720" rIns="91440" bIns="45720" rtlCol="0" anchor="t" anchorCtr="0">
            <a:noAutofit/>
          </a:bodyPr>
          <a:lstStyle>
            <a:lvl1pPr>
              <a:defRPr lang="en-US"/>
            </a:lvl1pPr>
          </a:lstStyle>
          <a:p>
            <a:pPr lvl="0"/>
            <a:r>
              <a:rPr lang="en-US"/>
              <a:t>Click to edit Master title style</a:t>
            </a:r>
          </a:p>
        </p:txBody>
      </p:sp>
      <p:sp>
        <p:nvSpPr>
          <p:cNvPr id="15" name="Text Placeholder 4">
            <a:extLst>
              <a:ext uri="{FF2B5EF4-FFF2-40B4-BE49-F238E27FC236}">
                <a16:creationId xmlns:a16="http://schemas.microsoft.com/office/drawing/2014/main" id="{A24DFF17-6596-6A44-BB28-08D31C4652FF}"/>
              </a:ext>
            </a:extLst>
          </p:cNvPr>
          <p:cNvSpPr>
            <a:spLocks noGrp="1"/>
          </p:cNvSpPr>
          <p:nvPr>
            <p:ph type="body" sz="quarter" idx="13"/>
          </p:nvPr>
        </p:nvSpPr>
        <p:spPr>
          <a:xfrm>
            <a:off x="838199" y="3228280"/>
            <a:ext cx="1731380" cy="403225"/>
          </a:xfrm>
        </p:spPr>
        <p:txBody>
          <a:bodyPr lIns="0" tIns="91440" rIns="457200" bIns="91440" anchor="t">
            <a:noAutofit/>
          </a:bodyPr>
          <a:lstStyle>
            <a:lvl1pPr marL="0" indent="0">
              <a:buNone/>
              <a:defRPr sz="1600" b="1">
                <a:solidFill>
                  <a:schemeClr val="tx2"/>
                </a:solidFill>
                <a:latin typeface="Arial Rounded MT Bold" panose="020F0704030504030204"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B6CA94F6-A9CB-1A4B-8FF2-D1529746AB26}"/>
              </a:ext>
            </a:extLst>
          </p:cNvPr>
          <p:cNvSpPr>
            <a:spLocks noGrp="1"/>
          </p:cNvSpPr>
          <p:nvPr>
            <p:ph sz="quarter" idx="14"/>
          </p:nvPr>
        </p:nvSpPr>
        <p:spPr>
          <a:xfrm>
            <a:off x="838200" y="3652443"/>
            <a:ext cx="1731380" cy="1435262"/>
          </a:xfrm>
        </p:spPr>
        <p:txBody>
          <a:bodyPr lIns="0" tIns="91440" rIns="457200" bIns="91440">
            <a:noAutofit/>
          </a:bodyPr>
          <a:lstStyle>
            <a:lvl1pPr marL="285750" indent="-285750">
              <a:buClr>
                <a:schemeClr val="tx2"/>
              </a:buClr>
              <a:buFont typeface="Wingdings" pitchFamily="2" charset="2"/>
              <a:buChar char="§"/>
              <a:defRPr sz="1600"/>
            </a:lvl1pPr>
            <a:lvl2pPr marL="685800" indent="-228600">
              <a:buClr>
                <a:schemeClr val="tx2"/>
              </a:buClr>
              <a:buFont typeface="Wingdings" pitchFamily="2" charset="2"/>
              <a:buChar char="§"/>
              <a:defRPr sz="1200"/>
            </a:lvl2pPr>
          </a:lstStyle>
          <a:p>
            <a:pPr lvl="0"/>
            <a:r>
              <a:rPr lang="en-US"/>
              <a:t>Click to edit Master text styles</a:t>
            </a:r>
          </a:p>
          <a:p>
            <a:pPr lvl="1"/>
            <a:r>
              <a:rPr lang="en-US"/>
              <a:t>Second level</a:t>
            </a:r>
          </a:p>
        </p:txBody>
      </p:sp>
      <p:sp>
        <p:nvSpPr>
          <p:cNvPr id="17" name="Picture Placeholder 16">
            <a:extLst>
              <a:ext uri="{FF2B5EF4-FFF2-40B4-BE49-F238E27FC236}">
                <a16:creationId xmlns:a16="http://schemas.microsoft.com/office/drawing/2014/main" id="{4B71D288-E77A-CB43-90DB-191DE6519B0C}"/>
              </a:ext>
            </a:extLst>
          </p:cNvPr>
          <p:cNvSpPr>
            <a:spLocks noGrp="1"/>
          </p:cNvSpPr>
          <p:nvPr>
            <p:ph type="pic" sz="quarter" idx="15"/>
          </p:nvPr>
        </p:nvSpPr>
        <p:spPr>
          <a:xfrm>
            <a:off x="838200" y="2408238"/>
            <a:ext cx="660400" cy="658812"/>
          </a:xfrm>
        </p:spPr>
        <p:txBody>
          <a:bodyPr>
            <a:noAutofit/>
          </a:bodyPr>
          <a:lstStyle/>
          <a:p>
            <a:r>
              <a:rPr lang="en-US"/>
              <a:t>Click icon to add picture</a:t>
            </a:r>
          </a:p>
        </p:txBody>
      </p:sp>
      <p:sp>
        <p:nvSpPr>
          <p:cNvPr id="18" name="Picture Placeholder 16">
            <a:extLst>
              <a:ext uri="{FF2B5EF4-FFF2-40B4-BE49-F238E27FC236}">
                <a16:creationId xmlns:a16="http://schemas.microsoft.com/office/drawing/2014/main" id="{EF91F901-68A0-E14E-A6FC-9913B019A6F0}"/>
              </a:ext>
            </a:extLst>
          </p:cNvPr>
          <p:cNvSpPr>
            <a:spLocks noGrp="1"/>
          </p:cNvSpPr>
          <p:nvPr>
            <p:ph type="pic" sz="quarter" idx="16"/>
          </p:nvPr>
        </p:nvSpPr>
        <p:spPr>
          <a:xfrm>
            <a:off x="2916981" y="2408238"/>
            <a:ext cx="660400" cy="658812"/>
          </a:xfrm>
        </p:spPr>
        <p:txBody>
          <a:bodyPr>
            <a:noAutofit/>
          </a:bodyPr>
          <a:lstStyle/>
          <a:p>
            <a:r>
              <a:rPr lang="en-US"/>
              <a:t>Click icon to add picture</a:t>
            </a:r>
          </a:p>
        </p:txBody>
      </p:sp>
      <p:sp>
        <p:nvSpPr>
          <p:cNvPr id="19" name="Picture Placeholder 16">
            <a:extLst>
              <a:ext uri="{FF2B5EF4-FFF2-40B4-BE49-F238E27FC236}">
                <a16:creationId xmlns:a16="http://schemas.microsoft.com/office/drawing/2014/main" id="{B17F22DD-CFFE-E749-BB1E-85D869EB06C1}"/>
              </a:ext>
            </a:extLst>
          </p:cNvPr>
          <p:cNvSpPr>
            <a:spLocks noGrp="1"/>
          </p:cNvSpPr>
          <p:nvPr>
            <p:ph type="pic" sz="quarter" idx="17"/>
          </p:nvPr>
        </p:nvSpPr>
        <p:spPr>
          <a:xfrm>
            <a:off x="9153325" y="2408238"/>
            <a:ext cx="660400" cy="658812"/>
          </a:xfrm>
        </p:spPr>
        <p:txBody>
          <a:bodyPr>
            <a:noAutofit/>
          </a:bodyPr>
          <a:lstStyle/>
          <a:p>
            <a:r>
              <a:rPr lang="en-US"/>
              <a:t>Click icon to add picture</a:t>
            </a:r>
          </a:p>
        </p:txBody>
      </p:sp>
      <p:sp>
        <p:nvSpPr>
          <p:cNvPr id="20" name="Picture Placeholder 16">
            <a:extLst>
              <a:ext uri="{FF2B5EF4-FFF2-40B4-BE49-F238E27FC236}">
                <a16:creationId xmlns:a16="http://schemas.microsoft.com/office/drawing/2014/main" id="{3BFD339C-9DCA-3A42-B4ED-196965426F05}"/>
              </a:ext>
            </a:extLst>
          </p:cNvPr>
          <p:cNvSpPr>
            <a:spLocks noGrp="1"/>
          </p:cNvSpPr>
          <p:nvPr>
            <p:ph type="pic" sz="quarter" idx="18"/>
          </p:nvPr>
        </p:nvSpPr>
        <p:spPr>
          <a:xfrm>
            <a:off x="4995762" y="2408238"/>
            <a:ext cx="660400" cy="658812"/>
          </a:xfrm>
        </p:spPr>
        <p:txBody>
          <a:bodyPr>
            <a:noAutofit/>
          </a:bodyPr>
          <a:lstStyle/>
          <a:p>
            <a:r>
              <a:rPr lang="en-US"/>
              <a:t>Click icon to add picture</a:t>
            </a:r>
          </a:p>
        </p:txBody>
      </p:sp>
      <p:sp>
        <p:nvSpPr>
          <p:cNvPr id="21" name="Picture Placeholder 16">
            <a:extLst>
              <a:ext uri="{FF2B5EF4-FFF2-40B4-BE49-F238E27FC236}">
                <a16:creationId xmlns:a16="http://schemas.microsoft.com/office/drawing/2014/main" id="{210D2CFC-C196-DE41-AA68-DC8923152EFF}"/>
              </a:ext>
            </a:extLst>
          </p:cNvPr>
          <p:cNvSpPr>
            <a:spLocks noGrp="1"/>
          </p:cNvSpPr>
          <p:nvPr>
            <p:ph type="pic" sz="quarter" idx="19"/>
          </p:nvPr>
        </p:nvSpPr>
        <p:spPr>
          <a:xfrm>
            <a:off x="7074543" y="2408238"/>
            <a:ext cx="660400" cy="658812"/>
          </a:xfrm>
        </p:spPr>
        <p:txBody>
          <a:bodyPr>
            <a:noAutofit/>
          </a:bodyPr>
          <a:lstStyle/>
          <a:p>
            <a:r>
              <a:rPr lang="en-US"/>
              <a:t>Click icon to add picture</a:t>
            </a:r>
          </a:p>
        </p:txBody>
      </p:sp>
      <p:sp>
        <p:nvSpPr>
          <p:cNvPr id="22" name="Text Placeholder 4">
            <a:extLst>
              <a:ext uri="{FF2B5EF4-FFF2-40B4-BE49-F238E27FC236}">
                <a16:creationId xmlns:a16="http://schemas.microsoft.com/office/drawing/2014/main" id="{C123198D-82FD-2644-8C00-9DA34FF6294B}"/>
              </a:ext>
            </a:extLst>
          </p:cNvPr>
          <p:cNvSpPr>
            <a:spLocks noGrp="1"/>
          </p:cNvSpPr>
          <p:nvPr>
            <p:ph type="body" sz="quarter" idx="20"/>
          </p:nvPr>
        </p:nvSpPr>
        <p:spPr>
          <a:xfrm>
            <a:off x="2921642" y="3228280"/>
            <a:ext cx="1731380" cy="403225"/>
          </a:xfrm>
        </p:spPr>
        <p:txBody>
          <a:bodyPr lIns="0" tIns="91440" rIns="457200" bIns="91440" anchor="t">
            <a:noAutofit/>
          </a:bodyPr>
          <a:lstStyle>
            <a:lvl1pPr marL="0" indent="0">
              <a:buNone/>
              <a:defRPr sz="1600" b="1">
                <a:solidFill>
                  <a:schemeClr val="tx2"/>
                </a:solidFill>
                <a:latin typeface="Arial Rounded MT Bold" panose="020F0704030504030204"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Content Placeholder 5">
            <a:extLst>
              <a:ext uri="{FF2B5EF4-FFF2-40B4-BE49-F238E27FC236}">
                <a16:creationId xmlns:a16="http://schemas.microsoft.com/office/drawing/2014/main" id="{0E832404-121F-3442-8C96-B30CD10B2A2C}"/>
              </a:ext>
            </a:extLst>
          </p:cNvPr>
          <p:cNvSpPr>
            <a:spLocks noGrp="1"/>
          </p:cNvSpPr>
          <p:nvPr>
            <p:ph sz="quarter" idx="21"/>
          </p:nvPr>
        </p:nvSpPr>
        <p:spPr>
          <a:xfrm>
            <a:off x="2921643" y="3652443"/>
            <a:ext cx="1731380" cy="1435262"/>
          </a:xfrm>
        </p:spPr>
        <p:txBody>
          <a:bodyPr lIns="0" tIns="91440" rIns="457200" bIns="91440">
            <a:noAutofit/>
          </a:bodyPr>
          <a:lstStyle>
            <a:lvl1pPr marL="285750" indent="-285750">
              <a:buClr>
                <a:schemeClr val="tx2"/>
              </a:buClr>
              <a:buFont typeface="Wingdings" pitchFamily="2" charset="2"/>
              <a:buChar char="§"/>
              <a:defRPr sz="1600"/>
            </a:lvl1pPr>
            <a:lvl2pPr marL="685800" indent="-228600">
              <a:buClr>
                <a:schemeClr val="tx2"/>
              </a:buClr>
              <a:buFont typeface="Wingdings" pitchFamily="2" charset="2"/>
              <a:buChar char="§"/>
              <a:defRPr sz="1200"/>
            </a:lvl2pPr>
          </a:lstStyle>
          <a:p>
            <a:pPr lvl="0"/>
            <a:r>
              <a:rPr lang="en-US"/>
              <a:t>Click to edit Master text styles</a:t>
            </a:r>
          </a:p>
          <a:p>
            <a:pPr lvl="1"/>
            <a:r>
              <a:rPr lang="en-US"/>
              <a:t>Second level</a:t>
            </a:r>
          </a:p>
        </p:txBody>
      </p:sp>
      <p:sp>
        <p:nvSpPr>
          <p:cNvPr id="24" name="Text Placeholder 4">
            <a:extLst>
              <a:ext uri="{FF2B5EF4-FFF2-40B4-BE49-F238E27FC236}">
                <a16:creationId xmlns:a16="http://schemas.microsoft.com/office/drawing/2014/main" id="{C733518A-7AE8-3849-A96D-A402A6A77307}"/>
              </a:ext>
            </a:extLst>
          </p:cNvPr>
          <p:cNvSpPr>
            <a:spLocks noGrp="1"/>
          </p:cNvSpPr>
          <p:nvPr>
            <p:ph type="body" sz="quarter" idx="22"/>
          </p:nvPr>
        </p:nvSpPr>
        <p:spPr>
          <a:xfrm>
            <a:off x="4993510" y="3228280"/>
            <a:ext cx="1731380" cy="403225"/>
          </a:xfrm>
        </p:spPr>
        <p:txBody>
          <a:bodyPr lIns="0" tIns="91440" rIns="457200" bIns="91440" anchor="t">
            <a:noAutofit/>
          </a:bodyPr>
          <a:lstStyle>
            <a:lvl1pPr marL="0" indent="0">
              <a:buNone/>
              <a:defRPr sz="1600" b="1">
                <a:solidFill>
                  <a:schemeClr val="tx2"/>
                </a:solidFill>
                <a:latin typeface="Arial Rounded MT Bold" panose="020F0704030504030204"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5" name="Content Placeholder 5">
            <a:extLst>
              <a:ext uri="{FF2B5EF4-FFF2-40B4-BE49-F238E27FC236}">
                <a16:creationId xmlns:a16="http://schemas.microsoft.com/office/drawing/2014/main" id="{FDB729A4-8F4F-994C-8DDA-EA9E8BA931D7}"/>
              </a:ext>
            </a:extLst>
          </p:cNvPr>
          <p:cNvSpPr>
            <a:spLocks noGrp="1"/>
          </p:cNvSpPr>
          <p:nvPr>
            <p:ph sz="quarter" idx="23"/>
          </p:nvPr>
        </p:nvSpPr>
        <p:spPr>
          <a:xfrm>
            <a:off x="4993511" y="3652443"/>
            <a:ext cx="1731380" cy="1435262"/>
          </a:xfrm>
        </p:spPr>
        <p:txBody>
          <a:bodyPr lIns="0" tIns="91440" rIns="457200" bIns="91440">
            <a:noAutofit/>
          </a:bodyPr>
          <a:lstStyle>
            <a:lvl1pPr marL="285750" indent="-285750">
              <a:buClr>
                <a:schemeClr val="tx2"/>
              </a:buClr>
              <a:buFont typeface="Wingdings" pitchFamily="2" charset="2"/>
              <a:buChar char="§"/>
              <a:defRPr sz="1600"/>
            </a:lvl1pPr>
            <a:lvl2pPr marL="685800" indent="-228600">
              <a:buClr>
                <a:schemeClr val="tx2"/>
              </a:buClr>
              <a:buFont typeface="Wingdings" pitchFamily="2" charset="2"/>
              <a:buChar char="§"/>
              <a:defRPr sz="1200"/>
            </a:lvl2pPr>
          </a:lstStyle>
          <a:p>
            <a:pPr lvl="0"/>
            <a:r>
              <a:rPr lang="en-US"/>
              <a:t>Click to edit Master text styles</a:t>
            </a:r>
          </a:p>
          <a:p>
            <a:pPr lvl="1"/>
            <a:r>
              <a:rPr lang="en-US"/>
              <a:t>Second level</a:t>
            </a:r>
          </a:p>
        </p:txBody>
      </p:sp>
      <p:sp>
        <p:nvSpPr>
          <p:cNvPr id="26" name="Text Placeholder 4">
            <a:extLst>
              <a:ext uri="{FF2B5EF4-FFF2-40B4-BE49-F238E27FC236}">
                <a16:creationId xmlns:a16="http://schemas.microsoft.com/office/drawing/2014/main" id="{6E8F1F6B-924C-CF48-85D4-4D0F0E576EC0}"/>
              </a:ext>
            </a:extLst>
          </p:cNvPr>
          <p:cNvSpPr>
            <a:spLocks noGrp="1"/>
          </p:cNvSpPr>
          <p:nvPr>
            <p:ph type="body" sz="quarter" idx="24"/>
          </p:nvPr>
        </p:nvSpPr>
        <p:spPr>
          <a:xfrm>
            <a:off x="7076954" y="3228280"/>
            <a:ext cx="1731380" cy="403225"/>
          </a:xfrm>
        </p:spPr>
        <p:txBody>
          <a:bodyPr lIns="0" tIns="91440" rIns="457200" bIns="91440" anchor="t">
            <a:noAutofit/>
          </a:bodyPr>
          <a:lstStyle>
            <a:lvl1pPr marL="0" indent="0">
              <a:buNone/>
              <a:defRPr sz="1600" b="1">
                <a:solidFill>
                  <a:schemeClr val="tx2"/>
                </a:solidFill>
                <a:latin typeface="Arial Rounded MT Bold" panose="020F0704030504030204"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7" name="Content Placeholder 5">
            <a:extLst>
              <a:ext uri="{FF2B5EF4-FFF2-40B4-BE49-F238E27FC236}">
                <a16:creationId xmlns:a16="http://schemas.microsoft.com/office/drawing/2014/main" id="{9B8868C6-6DEB-6F42-B759-4EDF400991FF}"/>
              </a:ext>
            </a:extLst>
          </p:cNvPr>
          <p:cNvSpPr>
            <a:spLocks noGrp="1"/>
          </p:cNvSpPr>
          <p:nvPr>
            <p:ph sz="quarter" idx="25"/>
          </p:nvPr>
        </p:nvSpPr>
        <p:spPr>
          <a:xfrm>
            <a:off x="7076955" y="3652443"/>
            <a:ext cx="1731380" cy="1435262"/>
          </a:xfrm>
        </p:spPr>
        <p:txBody>
          <a:bodyPr lIns="0" tIns="91440" rIns="457200" bIns="91440">
            <a:noAutofit/>
          </a:bodyPr>
          <a:lstStyle>
            <a:lvl1pPr marL="285750" indent="-285750">
              <a:buClr>
                <a:schemeClr val="tx2"/>
              </a:buClr>
              <a:buFont typeface="Wingdings" pitchFamily="2" charset="2"/>
              <a:buChar char="§"/>
              <a:defRPr sz="1600"/>
            </a:lvl1pPr>
            <a:lvl2pPr marL="685800" indent="-228600">
              <a:buClr>
                <a:schemeClr val="tx2"/>
              </a:buClr>
              <a:buFont typeface="Wingdings" pitchFamily="2" charset="2"/>
              <a:buChar char="§"/>
              <a:defRPr sz="1200"/>
            </a:lvl2pPr>
          </a:lstStyle>
          <a:p>
            <a:pPr lvl="0"/>
            <a:r>
              <a:rPr lang="en-US"/>
              <a:t>Click to edit Master text styles</a:t>
            </a:r>
          </a:p>
          <a:p>
            <a:pPr lvl="1"/>
            <a:r>
              <a:rPr lang="en-US"/>
              <a:t>Second level</a:t>
            </a:r>
          </a:p>
        </p:txBody>
      </p:sp>
      <p:sp>
        <p:nvSpPr>
          <p:cNvPr id="28" name="Text Placeholder 4">
            <a:extLst>
              <a:ext uri="{FF2B5EF4-FFF2-40B4-BE49-F238E27FC236}">
                <a16:creationId xmlns:a16="http://schemas.microsoft.com/office/drawing/2014/main" id="{3436BECA-EED5-6F44-8021-229260E7E404}"/>
              </a:ext>
            </a:extLst>
          </p:cNvPr>
          <p:cNvSpPr>
            <a:spLocks noGrp="1"/>
          </p:cNvSpPr>
          <p:nvPr>
            <p:ph type="body" sz="quarter" idx="26"/>
          </p:nvPr>
        </p:nvSpPr>
        <p:spPr>
          <a:xfrm>
            <a:off x="9148822" y="3228280"/>
            <a:ext cx="1731380" cy="403225"/>
          </a:xfrm>
        </p:spPr>
        <p:txBody>
          <a:bodyPr lIns="0" tIns="91440" rIns="457200" bIns="91440" anchor="t">
            <a:noAutofit/>
          </a:bodyPr>
          <a:lstStyle>
            <a:lvl1pPr marL="0" indent="0">
              <a:buNone/>
              <a:defRPr sz="1600" b="1">
                <a:solidFill>
                  <a:schemeClr val="tx2"/>
                </a:solidFill>
                <a:latin typeface="Arial Rounded MT Bold" panose="020F0704030504030204"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Content Placeholder 5">
            <a:extLst>
              <a:ext uri="{FF2B5EF4-FFF2-40B4-BE49-F238E27FC236}">
                <a16:creationId xmlns:a16="http://schemas.microsoft.com/office/drawing/2014/main" id="{B942616C-86B5-B04F-9F29-27D19B311A7B}"/>
              </a:ext>
            </a:extLst>
          </p:cNvPr>
          <p:cNvSpPr>
            <a:spLocks noGrp="1"/>
          </p:cNvSpPr>
          <p:nvPr>
            <p:ph sz="quarter" idx="27"/>
          </p:nvPr>
        </p:nvSpPr>
        <p:spPr>
          <a:xfrm>
            <a:off x="9148823" y="3652443"/>
            <a:ext cx="1731380" cy="1435262"/>
          </a:xfrm>
        </p:spPr>
        <p:txBody>
          <a:bodyPr lIns="0" tIns="91440" rIns="457200" bIns="91440">
            <a:noAutofit/>
          </a:bodyPr>
          <a:lstStyle>
            <a:lvl1pPr marL="285750" indent="-285750">
              <a:buClr>
                <a:schemeClr val="tx2"/>
              </a:buClr>
              <a:buFont typeface="Wingdings" pitchFamily="2" charset="2"/>
              <a:buChar char="§"/>
              <a:defRPr sz="1600"/>
            </a:lvl1pPr>
            <a:lvl2pPr marL="685800" indent="-228600">
              <a:buClr>
                <a:schemeClr val="tx2"/>
              </a:buClr>
              <a:buFont typeface="Wingdings" pitchFamily="2" charset="2"/>
              <a:buChar char="§"/>
              <a:defRPr sz="1200"/>
            </a:lvl2pPr>
          </a:lstStyle>
          <a:p>
            <a:pPr lvl="0"/>
            <a:r>
              <a:rPr lang="en-US"/>
              <a:t>Click to edit Master text styles</a:t>
            </a:r>
          </a:p>
          <a:p>
            <a:pPr lvl="1"/>
            <a:r>
              <a:rPr lang="en-US"/>
              <a:t>Second level</a:t>
            </a:r>
          </a:p>
        </p:txBody>
      </p:sp>
      <p:sp>
        <p:nvSpPr>
          <p:cNvPr id="30" name="Text Placeholder 7">
            <a:extLst>
              <a:ext uri="{FF2B5EF4-FFF2-40B4-BE49-F238E27FC236}">
                <a16:creationId xmlns:a16="http://schemas.microsoft.com/office/drawing/2014/main" id="{AF029C52-E4DF-F04F-AE64-7B681C62B38B}"/>
              </a:ext>
            </a:extLst>
          </p:cNvPr>
          <p:cNvSpPr>
            <a:spLocks noGrp="1"/>
          </p:cNvSpPr>
          <p:nvPr>
            <p:ph type="body" sz="quarter" idx="10"/>
          </p:nvPr>
        </p:nvSpPr>
        <p:spPr>
          <a:xfrm>
            <a:off x="838200" y="1163445"/>
            <a:ext cx="10515600" cy="403225"/>
          </a:xfrm>
        </p:spPr>
        <p:txBody>
          <a:bodyPr>
            <a:noAutofit/>
          </a:bodyPr>
          <a:lstStyle>
            <a:lvl1pPr>
              <a:defRPr sz="2000">
                <a:latin typeface="Arial Rounded MT Bold" panose="020F0704030504030204" pitchFamily="34" charset="77"/>
              </a:defRPr>
            </a:lvl1pPr>
          </a:lstStyle>
          <a:p>
            <a:pPr lvl="0"/>
            <a:r>
              <a:rPr lang="en-US"/>
              <a:t>Click to edit Master text styles</a:t>
            </a:r>
          </a:p>
        </p:txBody>
      </p:sp>
    </p:spTree>
    <p:extLst>
      <p:ext uri="{BB962C8B-B14F-4D97-AF65-F5344CB8AC3E}">
        <p14:creationId xmlns:p14="http://schemas.microsoft.com/office/powerpoint/2010/main" val="20864934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ea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7A600-4908-A849-90C5-564C2599EF1F}"/>
              </a:ext>
            </a:extLst>
          </p:cNvPr>
          <p:cNvSpPr>
            <a:spLocks noGrp="1"/>
          </p:cNvSpPr>
          <p:nvPr>
            <p:ph type="title"/>
          </p:nvPr>
        </p:nvSpPr>
        <p:spPr>
          <a:xfrm>
            <a:off x="6657877" y="545387"/>
            <a:ext cx="4610753" cy="1221826"/>
          </a:xfrm>
        </p:spPr>
        <p:txBody>
          <a:bodyPr vert="horz" lIns="91440" tIns="45720" rIns="91440" bIns="45720" rtlCol="0" anchor="t" anchorCtr="0">
            <a:noAutofit/>
          </a:bodyPr>
          <a:lstStyle>
            <a:lvl1pPr>
              <a:defRPr lang="en-US" dirty="0"/>
            </a:lvl1pPr>
          </a:lstStyle>
          <a:p>
            <a:pPr lvl="0"/>
            <a:r>
              <a:rPr lang="en-US"/>
              <a:t>Click to edit Master title style</a:t>
            </a:r>
          </a:p>
        </p:txBody>
      </p:sp>
      <p:sp>
        <p:nvSpPr>
          <p:cNvPr id="3" name="Text Placeholder 2">
            <a:extLst>
              <a:ext uri="{FF2B5EF4-FFF2-40B4-BE49-F238E27FC236}">
                <a16:creationId xmlns:a16="http://schemas.microsoft.com/office/drawing/2014/main" id="{FA19F29C-0736-E445-B767-B8F5FA1A737A}"/>
              </a:ext>
            </a:extLst>
          </p:cNvPr>
          <p:cNvSpPr>
            <a:spLocks noGrp="1"/>
          </p:cNvSpPr>
          <p:nvPr>
            <p:ph type="body" idx="1"/>
          </p:nvPr>
        </p:nvSpPr>
        <p:spPr>
          <a:xfrm>
            <a:off x="6657877" y="2405430"/>
            <a:ext cx="4610753" cy="528050"/>
          </a:xfrm>
        </p:spPr>
        <p:txBody>
          <a:bodyPr anchor="b">
            <a:noAutofit/>
          </a:bodyPr>
          <a:lstStyle>
            <a:lvl1pPr marL="0" indent="0">
              <a:buNone/>
              <a:defRPr sz="2000" b="1">
                <a:latin typeface="Arial Rounded MT Bold" panose="020F0704030504030204" pitchFamily="34"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120798-F304-4742-B0E1-FD9AEA0E7B1A}"/>
              </a:ext>
            </a:extLst>
          </p:cNvPr>
          <p:cNvSpPr>
            <a:spLocks noGrp="1"/>
          </p:cNvSpPr>
          <p:nvPr>
            <p:ph sz="half" idx="2"/>
          </p:nvPr>
        </p:nvSpPr>
        <p:spPr>
          <a:xfrm>
            <a:off x="6657877" y="3224031"/>
            <a:ext cx="4610753" cy="2508176"/>
          </a:xfrm>
        </p:spPr>
        <p:txBody>
          <a:bodyPr vert="horz" lIns="91440" tIns="45720" rIns="91440" bIns="45720" rtlCol="0">
            <a:noAutofit/>
          </a:bodyPr>
          <a:lstStyle>
            <a:lvl1pPr>
              <a:defRPr lang="en-US" dirty="0" smtClean="0"/>
            </a:lvl1pPr>
            <a:lvl2pPr>
              <a:defRPr lang="en-US" dirty="0"/>
            </a:lvl2pPr>
          </a:lstStyle>
          <a:p>
            <a:pPr lvl="0"/>
            <a:r>
              <a:rPr lang="en-US"/>
              <a:t>Click to edit Master text styles</a:t>
            </a:r>
          </a:p>
          <a:p>
            <a:pPr lvl="1"/>
            <a:r>
              <a:rPr lang="en-US"/>
              <a:t>Second level</a:t>
            </a:r>
          </a:p>
        </p:txBody>
      </p:sp>
      <p:sp>
        <p:nvSpPr>
          <p:cNvPr id="8" name="Picture Placeholder 7">
            <a:extLst>
              <a:ext uri="{FF2B5EF4-FFF2-40B4-BE49-F238E27FC236}">
                <a16:creationId xmlns:a16="http://schemas.microsoft.com/office/drawing/2014/main" id="{47523412-6B09-4440-80FF-4302A85E4A6F}"/>
              </a:ext>
            </a:extLst>
          </p:cNvPr>
          <p:cNvSpPr>
            <a:spLocks noGrp="1"/>
          </p:cNvSpPr>
          <p:nvPr>
            <p:ph type="pic" sz="quarter" idx="10"/>
          </p:nvPr>
        </p:nvSpPr>
        <p:spPr>
          <a:xfrm>
            <a:off x="0" y="1742937"/>
            <a:ext cx="5808662" cy="3264310"/>
          </a:xfrm>
        </p:spPr>
        <p:txBody>
          <a:bodyPr/>
          <a:lstStyle/>
          <a:p>
            <a:r>
              <a:rPr lang="en-US"/>
              <a:t>Click icon to add picture</a:t>
            </a:r>
          </a:p>
        </p:txBody>
      </p:sp>
      <p:pic>
        <p:nvPicPr>
          <p:cNvPr id="5" name="Picture 4">
            <a:extLst>
              <a:ext uri="{FF2B5EF4-FFF2-40B4-BE49-F238E27FC236}">
                <a16:creationId xmlns:a16="http://schemas.microsoft.com/office/drawing/2014/main" id="{E36FB55E-A2FA-0B44-81B6-D345ACA1C9F6}"/>
              </a:ext>
            </a:extLst>
          </p:cNvPr>
          <p:cNvPicPr>
            <a:picLocks noChangeAspect="1"/>
          </p:cNvPicPr>
          <p:nvPr userDrawn="1"/>
        </p:nvPicPr>
        <p:blipFill>
          <a:blip r:embed="rId2"/>
          <a:stretch>
            <a:fillRect/>
          </a:stretch>
        </p:blipFill>
        <p:spPr>
          <a:xfrm>
            <a:off x="0" y="5007247"/>
            <a:ext cx="2244732" cy="875071"/>
          </a:xfrm>
          <a:prstGeom prst="rect">
            <a:avLst/>
          </a:prstGeom>
        </p:spPr>
      </p:pic>
      <p:pic>
        <p:nvPicPr>
          <p:cNvPr id="6" name="Picture 5">
            <a:extLst>
              <a:ext uri="{FF2B5EF4-FFF2-40B4-BE49-F238E27FC236}">
                <a16:creationId xmlns:a16="http://schemas.microsoft.com/office/drawing/2014/main" id="{11FFFFAE-4BD3-144D-B997-845A4F093B08}"/>
              </a:ext>
            </a:extLst>
          </p:cNvPr>
          <p:cNvPicPr>
            <a:picLocks noChangeAspect="1"/>
          </p:cNvPicPr>
          <p:nvPr userDrawn="1"/>
        </p:nvPicPr>
        <p:blipFill rotWithShape="1">
          <a:blip r:embed="rId3"/>
          <a:srcRect r="49152"/>
          <a:stretch/>
        </p:blipFill>
        <p:spPr>
          <a:xfrm>
            <a:off x="2515576" y="5203867"/>
            <a:ext cx="1547139" cy="481831"/>
          </a:xfrm>
          <a:prstGeom prst="rect">
            <a:avLst/>
          </a:prstGeom>
        </p:spPr>
      </p:pic>
    </p:spTree>
    <p:extLst>
      <p:ext uri="{BB962C8B-B14F-4D97-AF65-F5344CB8AC3E}">
        <p14:creationId xmlns:p14="http://schemas.microsoft.com/office/powerpoint/2010/main" val="114052225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Blank">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9FDC15A-0E29-9543-9678-553D00F672E3}"/>
              </a:ext>
            </a:extLst>
          </p:cNvPr>
          <p:cNvSpPr>
            <a:spLocks noGrp="1"/>
          </p:cNvSpPr>
          <p:nvPr>
            <p:ph type="title"/>
          </p:nvPr>
        </p:nvSpPr>
        <p:spPr>
          <a:xfrm>
            <a:off x="838200" y="544420"/>
            <a:ext cx="10515600" cy="674780"/>
          </a:xfrm>
        </p:spPr>
        <p:txBody>
          <a:bodyPr vert="horz" lIns="91440" tIns="45720" rIns="91440" bIns="45720" rtlCol="0" anchor="t"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10780072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 Waves">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5831237-E402-4B4C-8D2C-8692154562A9}"/>
              </a:ext>
            </a:extLst>
          </p:cNvPr>
          <p:cNvGrpSpPr/>
          <p:nvPr userDrawn="1"/>
        </p:nvGrpSpPr>
        <p:grpSpPr>
          <a:xfrm>
            <a:off x="0" y="1890559"/>
            <a:ext cx="12191999" cy="4967441"/>
            <a:chOff x="245651" y="-1937813"/>
            <a:chExt cx="11894633" cy="4967441"/>
          </a:xfrm>
        </p:grpSpPr>
        <p:pic>
          <p:nvPicPr>
            <p:cNvPr id="4" name="Picture 3">
              <a:extLst>
                <a:ext uri="{FF2B5EF4-FFF2-40B4-BE49-F238E27FC236}">
                  <a16:creationId xmlns:a16="http://schemas.microsoft.com/office/drawing/2014/main" id="{DC294786-1A27-534E-8185-B1903B772C56}"/>
                </a:ext>
              </a:extLst>
            </p:cNvPr>
            <p:cNvPicPr>
              <a:picLocks noChangeAspect="1"/>
            </p:cNvPicPr>
            <p:nvPr/>
          </p:nvPicPr>
          <p:blipFill rotWithShape="1">
            <a:blip r:embed="rId2"/>
            <a:srcRect l="2015" r="424" b="61143"/>
            <a:stretch/>
          </p:blipFill>
          <p:spPr>
            <a:xfrm>
              <a:off x="245651" y="-1937813"/>
              <a:ext cx="11894633" cy="4967441"/>
            </a:xfrm>
            <a:prstGeom prst="rect">
              <a:avLst/>
            </a:prstGeom>
          </p:spPr>
        </p:pic>
        <p:pic>
          <p:nvPicPr>
            <p:cNvPr id="5" name="Picture 4">
              <a:extLst>
                <a:ext uri="{FF2B5EF4-FFF2-40B4-BE49-F238E27FC236}">
                  <a16:creationId xmlns:a16="http://schemas.microsoft.com/office/drawing/2014/main" id="{35C4DA65-1B6E-8A4B-9AA8-E0FB34B1238B}"/>
                </a:ext>
              </a:extLst>
            </p:cNvPr>
            <p:cNvPicPr>
              <a:picLocks noChangeAspect="1"/>
            </p:cNvPicPr>
            <p:nvPr/>
          </p:nvPicPr>
          <p:blipFill rotWithShape="1">
            <a:blip r:embed="rId2"/>
            <a:srcRect l="2015" r="424" b="64322"/>
            <a:stretch/>
          </p:blipFill>
          <p:spPr>
            <a:xfrm>
              <a:off x="245651" y="-1531413"/>
              <a:ext cx="11894633" cy="4561041"/>
            </a:xfrm>
            <a:prstGeom prst="rect">
              <a:avLst/>
            </a:prstGeom>
          </p:spPr>
        </p:pic>
      </p:grpSp>
      <p:sp>
        <p:nvSpPr>
          <p:cNvPr id="7" name="Rectangle 6">
            <a:extLst>
              <a:ext uri="{FF2B5EF4-FFF2-40B4-BE49-F238E27FC236}">
                <a16:creationId xmlns:a16="http://schemas.microsoft.com/office/drawing/2014/main" id="{C00CEDAB-2430-AA42-AD73-F938E2A0D9D2}"/>
              </a:ext>
            </a:extLst>
          </p:cNvPr>
          <p:cNvSpPr/>
          <p:nvPr userDrawn="1"/>
        </p:nvSpPr>
        <p:spPr>
          <a:xfrm>
            <a:off x="0" y="0"/>
            <a:ext cx="12191999" cy="6858000"/>
          </a:xfrm>
          <a:prstGeom prst="rect">
            <a:avLst/>
          </a:prstGeom>
          <a:gradFill>
            <a:gsLst>
              <a:gs pos="0">
                <a:schemeClr val="bg1"/>
              </a:gs>
              <a:gs pos="100000">
                <a:schemeClr val="bg1">
                  <a:alpha val="8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C30637E-0AF9-9349-A985-8F73CBB76627}"/>
              </a:ext>
            </a:extLst>
          </p:cNvPr>
          <p:cNvPicPr>
            <a:picLocks noChangeAspect="1"/>
          </p:cNvPicPr>
          <p:nvPr userDrawn="1"/>
        </p:nvPicPr>
        <p:blipFill>
          <a:blip r:embed="rId3"/>
          <a:stretch>
            <a:fillRect/>
          </a:stretch>
        </p:blipFill>
        <p:spPr>
          <a:xfrm>
            <a:off x="513735" y="6224664"/>
            <a:ext cx="872613" cy="227243"/>
          </a:xfrm>
          <a:prstGeom prst="rect">
            <a:avLst/>
          </a:prstGeom>
        </p:spPr>
      </p:pic>
      <p:sp>
        <p:nvSpPr>
          <p:cNvPr id="6" name="Title 1">
            <a:extLst>
              <a:ext uri="{FF2B5EF4-FFF2-40B4-BE49-F238E27FC236}">
                <a16:creationId xmlns:a16="http://schemas.microsoft.com/office/drawing/2014/main" id="{99FDC15A-0E29-9543-9678-553D00F672E3}"/>
              </a:ext>
            </a:extLst>
          </p:cNvPr>
          <p:cNvSpPr>
            <a:spLocks noGrp="1"/>
          </p:cNvSpPr>
          <p:nvPr>
            <p:ph type="title"/>
          </p:nvPr>
        </p:nvSpPr>
        <p:spPr>
          <a:xfrm>
            <a:off x="838200" y="544420"/>
            <a:ext cx="10515600" cy="674780"/>
          </a:xfrm>
        </p:spPr>
        <p:txBody>
          <a:bodyPr vert="horz" lIns="91440" tIns="45720" rIns="91440" bIns="45720" rtlCol="0" anchor="t"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728631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8" name="Google Shape;48;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 Square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1CC51D-6951-6543-910E-CBF13E7DC037}"/>
              </a:ext>
            </a:extLst>
          </p:cNvPr>
          <p:cNvPicPr>
            <a:picLocks noChangeAspect="1"/>
          </p:cNvPicPr>
          <p:nvPr userDrawn="1"/>
        </p:nvPicPr>
        <p:blipFill rotWithShape="1">
          <a:blip r:embed="rId2"/>
          <a:srcRect t="38961"/>
          <a:stretch/>
        </p:blipFill>
        <p:spPr>
          <a:xfrm>
            <a:off x="197752" y="0"/>
            <a:ext cx="11796493" cy="6484008"/>
          </a:xfrm>
          <a:prstGeom prst="rect">
            <a:avLst/>
          </a:prstGeom>
        </p:spPr>
      </p:pic>
      <p:sp>
        <p:nvSpPr>
          <p:cNvPr id="7" name="Rectangle 6">
            <a:extLst>
              <a:ext uri="{FF2B5EF4-FFF2-40B4-BE49-F238E27FC236}">
                <a16:creationId xmlns:a16="http://schemas.microsoft.com/office/drawing/2014/main" id="{C00CEDAB-2430-AA42-AD73-F938E2A0D9D2}"/>
              </a:ext>
            </a:extLst>
          </p:cNvPr>
          <p:cNvSpPr/>
          <p:nvPr userDrawn="1"/>
        </p:nvSpPr>
        <p:spPr>
          <a:xfrm>
            <a:off x="0" y="0"/>
            <a:ext cx="12191999" cy="6858000"/>
          </a:xfrm>
          <a:prstGeom prst="rect">
            <a:avLst/>
          </a:prstGeom>
          <a:gradFill>
            <a:gsLst>
              <a:gs pos="100000">
                <a:schemeClr val="bg1"/>
              </a:gs>
              <a:gs pos="0">
                <a:schemeClr val="bg1"/>
              </a:gs>
              <a:gs pos="55000">
                <a:schemeClr val="bg1">
                  <a:alpha val="8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C30637E-0AF9-9349-A985-8F73CBB76627}"/>
              </a:ext>
            </a:extLst>
          </p:cNvPr>
          <p:cNvPicPr>
            <a:picLocks noChangeAspect="1"/>
          </p:cNvPicPr>
          <p:nvPr userDrawn="1"/>
        </p:nvPicPr>
        <p:blipFill>
          <a:blip r:embed="rId3"/>
          <a:stretch>
            <a:fillRect/>
          </a:stretch>
        </p:blipFill>
        <p:spPr>
          <a:xfrm>
            <a:off x="513735" y="6224664"/>
            <a:ext cx="872613" cy="227243"/>
          </a:xfrm>
          <a:prstGeom prst="rect">
            <a:avLst/>
          </a:prstGeom>
        </p:spPr>
      </p:pic>
      <p:sp>
        <p:nvSpPr>
          <p:cNvPr id="6" name="Title 1">
            <a:extLst>
              <a:ext uri="{FF2B5EF4-FFF2-40B4-BE49-F238E27FC236}">
                <a16:creationId xmlns:a16="http://schemas.microsoft.com/office/drawing/2014/main" id="{99FDC15A-0E29-9543-9678-553D00F672E3}"/>
              </a:ext>
            </a:extLst>
          </p:cNvPr>
          <p:cNvSpPr>
            <a:spLocks noGrp="1"/>
          </p:cNvSpPr>
          <p:nvPr>
            <p:ph type="title"/>
          </p:nvPr>
        </p:nvSpPr>
        <p:spPr>
          <a:xfrm>
            <a:off x="838200" y="544420"/>
            <a:ext cx="10515600" cy="674780"/>
          </a:xfrm>
        </p:spPr>
        <p:txBody>
          <a:bodyPr vert="horz" lIns="91440" tIns="45720" rIns="91440" bIns="45720" rtlCol="0" anchor="t"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26123605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489381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 Arrow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464B7E-173E-0B41-863E-B733E6A14F2D}"/>
              </a:ext>
            </a:extLst>
          </p:cNvPr>
          <p:cNvPicPr>
            <a:picLocks noChangeAspect="1"/>
          </p:cNvPicPr>
          <p:nvPr userDrawn="1"/>
        </p:nvPicPr>
        <p:blipFill rotWithShape="1">
          <a:blip r:embed="rId2"/>
          <a:srcRect l="3282" r="47802"/>
          <a:stretch/>
        </p:blipFill>
        <p:spPr>
          <a:xfrm rot="5400000">
            <a:off x="2350965" y="-1917832"/>
            <a:ext cx="6874041" cy="10709708"/>
          </a:xfrm>
          <a:prstGeom prst="rect">
            <a:avLst/>
          </a:prstGeom>
        </p:spPr>
      </p:pic>
      <p:sp>
        <p:nvSpPr>
          <p:cNvPr id="7" name="Rectangle 6">
            <a:extLst>
              <a:ext uri="{FF2B5EF4-FFF2-40B4-BE49-F238E27FC236}">
                <a16:creationId xmlns:a16="http://schemas.microsoft.com/office/drawing/2014/main" id="{C00CEDAB-2430-AA42-AD73-F938E2A0D9D2}"/>
              </a:ext>
            </a:extLst>
          </p:cNvPr>
          <p:cNvSpPr/>
          <p:nvPr userDrawn="1"/>
        </p:nvSpPr>
        <p:spPr>
          <a:xfrm>
            <a:off x="0" y="0"/>
            <a:ext cx="12191999" cy="6858000"/>
          </a:xfrm>
          <a:prstGeom prst="rect">
            <a:avLst/>
          </a:prstGeom>
          <a:gradFill>
            <a:gsLst>
              <a:gs pos="0">
                <a:schemeClr val="bg1"/>
              </a:gs>
              <a:gs pos="100000">
                <a:schemeClr val="bg1">
                  <a:alpha val="8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C30637E-0AF9-9349-A985-8F73CBB76627}"/>
              </a:ext>
            </a:extLst>
          </p:cNvPr>
          <p:cNvPicPr>
            <a:picLocks noChangeAspect="1"/>
          </p:cNvPicPr>
          <p:nvPr userDrawn="1"/>
        </p:nvPicPr>
        <p:blipFill>
          <a:blip r:embed="rId3"/>
          <a:stretch>
            <a:fillRect/>
          </a:stretch>
        </p:blipFill>
        <p:spPr>
          <a:xfrm>
            <a:off x="513735" y="6224664"/>
            <a:ext cx="872613" cy="227243"/>
          </a:xfrm>
          <a:prstGeom prst="rect">
            <a:avLst/>
          </a:prstGeom>
        </p:spPr>
      </p:pic>
      <p:sp>
        <p:nvSpPr>
          <p:cNvPr id="6" name="Title 1">
            <a:extLst>
              <a:ext uri="{FF2B5EF4-FFF2-40B4-BE49-F238E27FC236}">
                <a16:creationId xmlns:a16="http://schemas.microsoft.com/office/drawing/2014/main" id="{99FDC15A-0E29-9543-9678-553D00F672E3}"/>
              </a:ext>
            </a:extLst>
          </p:cNvPr>
          <p:cNvSpPr>
            <a:spLocks noGrp="1"/>
          </p:cNvSpPr>
          <p:nvPr>
            <p:ph type="title"/>
          </p:nvPr>
        </p:nvSpPr>
        <p:spPr>
          <a:xfrm>
            <a:off x="838200" y="544420"/>
            <a:ext cx="10515600" cy="674780"/>
          </a:xfrm>
        </p:spPr>
        <p:txBody>
          <a:bodyPr vert="horz" lIns="91440" tIns="45720" rIns="91440" bIns="45720" rtlCol="0" anchor="t"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16816637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691CF-A100-6747-8FD0-F5E5382560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70750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995E-C60D-9548-A29E-61B5B14BF7F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9811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Section Divider - Whit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1F17E5D-27F5-DA4E-AF62-1B116669AE7F}"/>
              </a:ext>
            </a:extLst>
          </p:cNvPr>
          <p:cNvSpPr/>
          <p:nvPr userDrawn="1"/>
        </p:nvSpPr>
        <p:spPr>
          <a:xfrm>
            <a:off x="193287" y="6124575"/>
            <a:ext cx="1340238" cy="463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AE223CB-66B2-304E-9C89-CC76633AEEE3}"/>
              </a:ext>
            </a:extLst>
          </p:cNvPr>
          <p:cNvPicPr>
            <a:picLocks noChangeAspect="1"/>
          </p:cNvPicPr>
          <p:nvPr userDrawn="1"/>
        </p:nvPicPr>
        <p:blipFill>
          <a:blip r:embed="rId2">
            <a:alphaModFix amt="25000"/>
          </a:blip>
          <a:stretch>
            <a:fillRect/>
          </a:stretch>
        </p:blipFill>
        <p:spPr>
          <a:xfrm>
            <a:off x="3447740" y="144965"/>
            <a:ext cx="8550973" cy="6516741"/>
          </a:xfrm>
          <a:prstGeom prst="rect">
            <a:avLst/>
          </a:prstGeom>
        </p:spPr>
      </p:pic>
      <p:sp>
        <p:nvSpPr>
          <p:cNvPr id="2" name="Title 1">
            <a:extLst>
              <a:ext uri="{FF2B5EF4-FFF2-40B4-BE49-F238E27FC236}">
                <a16:creationId xmlns:a16="http://schemas.microsoft.com/office/drawing/2014/main" id="{356F1C6D-03A6-5944-8CD1-991EE5555742}"/>
              </a:ext>
            </a:extLst>
          </p:cNvPr>
          <p:cNvSpPr>
            <a:spLocks noGrp="1"/>
          </p:cNvSpPr>
          <p:nvPr>
            <p:ph type="ctrTitle"/>
          </p:nvPr>
        </p:nvSpPr>
        <p:spPr>
          <a:xfrm>
            <a:off x="925551" y="1122363"/>
            <a:ext cx="9742449" cy="2387600"/>
          </a:xfrm>
        </p:spPr>
        <p:txBody>
          <a:bodyPr anchor="b">
            <a:normAutofit/>
          </a:bodyPr>
          <a:lstStyle>
            <a:lvl1pPr algn="l">
              <a:defRPr sz="5400" spc="-150"/>
            </a:lvl1pPr>
          </a:lstStyle>
          <a:p>
            <a:r>
              <a:rPr lang="en-US"/>
              <a:t>Click to edit Master title style</a:t>
            </a:r>
          </a:p>
        </p:txBody>
      </p:sp>
      <p:sp>
        <p:nvSpPr>
          <p:cNvPr id="3" name="Subtitle 2">
            <a:extLst>
              <a:ext uri="{FF2B5EF4-FFF2-40B4-BE49-F238E27FC236}">
                <a16:creationId xmlns:a16="http://schemas.microsoft.com/office/drawing/2014/main" id="{B769E169-AAD9-0742-80EA-58F6260621B2}"/>
              </a:ext>
            </a:extLst>
          </p:cNvPr>
          <p:cNvSpPr>
            <a:spLocks noGrp="1"/>
          </p:cNvSpPr>
          <p:nvPr>
            <p:ph type="subTitle" idx="1"/>
          </p:nvPr>
        </p:nvSpPr>
        <p:spPr>
          <a:xfrm>
            <a:off x="925551" y="3602038"/>
            <a:ext cx="9742449" cy="1655762"/>
          </a:xfrm>
        </p:spPr>
        <p:txBody>
          <a:bodyPr/>
          <a:lstStyle>
            <a:lvl1pPr marL="0" indent="0" algn="l">
              <a:buNone/>
              <a:defRPr sz="2400">
                <a:latin typeface="Arial Rounded MT Bold" panose="020F07040305040302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a:extLst>
              <a:ext uri="{FF2B5EF4-FFF2-40B4-BE49-F238E27FC236}">
                <a16:creationId xmlns:a16="http://schemas.microsoft.com/office/drawing/2014/main" id="{C2127A6D-CAC8-A74D-88E3-BEBB76548F1F}"/>
              </a:ext>
            </a:extLst>
          </p:cNvPr>
          <p:cNvPicPr>
            <a:picLocks noChangeAspect="1"/>
          </p:cNvPicPr>
          <p:nvPr userDrawn="1"/>
        </p:nvPicPr>
        <p:blipFill>
          <a:blip r:embed="rId3"/>
          <a:stretch>
            <a:fillRect/>
          </a:stretch>
        </p:blipFill>
        <p:spPr>
          <a:xfrm>
            <a:off x="508425" y="6224949"/>
            <a:ext cx="882225" cy="229747"/>
          </a:xfrm>
          <a:prstGeom prst="rect">
            <a:avLst/>
          </a:prstGeom>
        </p:spPr>
      </p:pic>
    </p:spTree>
    <p:extLst>
      <p:ext uri="{BB962C8B-B14F-4D97-AF65-F5344CB8AC3E}">
        <p14:creationId xmlns:p14="http://schemas.microsoft.com/office/powerpoint/2010/main" val="29683831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Section Divider - G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3673002-99DF-FD45-98C5-F098472727C0}"/>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AE223CB-66B2-304E-9C89-CC76633AEEE3}"/>
              </a:ext>
            </a:extLst>
          </p:cNvPr>
          <p:cNvPicPr>
            <a:picLocks noChangeAspect="1"/>
          </p:cNvPicPr>
          <p:nvPr userDrawn="1"/>
        </p:nvPicPr>
        <p:blipFill>
          <a:blip r:embed="rId2">
            <a:alphaModFix amt="25000"/>
            <a:lum bright="70000" contrast="-70000"/>
          </a:blip>
          <a:stretch>
            <a:fillRect/>
          </a:stretch>
        </p:blipFill>
        <p:spPr>
          <a:xfrm>
            <a:off x="3447740" y="144965"/>
            <a:ext cx="8550973" cy="6516741"/>
          </a:xfrm>
          <a:prstGeom prst="rect">
            <a:avLst/>
          </a:prstGeom>
        </p:spPr>
      </p:pic>
      <p:sp>
        <p:nvSpPr>
          <p:cNvPr id="2" name="Title 1">
            <a:extLst>
              <a:ext uri="{FF2B5EF4-FFF2-40B4-BE49-F238E27FC236}">
                <a16:creationId xmlns:a16="http://schemas.microsoft.com/office/drawing/2014/main" id="{356F1C6D-03A6-5944-8CD1-991EE5555742}"/>
              </a:ext>
            </a:extLst>
          </p:cNvPr>
          <p:cNvSpPr>
            <a:spLocks noGrp="1"/>
          </p:cNvSpPr>
          <p:nvPr>
            <p:ph type="ctrTitle"/>
          </p:nvPr>
        </p:nvSpPr>
        <p:spPr>
          <a:xfrm>
            <a:off x="925551" y="1122363"/>
            <a:ext cx="9742449" cy="2387600"/>
          </a:xfrm>
        </p:spPr>
        <p:txBody>
          <a:bodyPr anchor="b">
            <a:normAutofit/>
          </a:bodyPr>
          <a:lstStyle>
            <a:lvl1pPr algn="l">
              <a:defRPr sz="5400" spc="-150"/>
            </a:lvl1pPr>
          </a:lstStyle>
          <a:p>
            <a:r>
              <a:rPr lang="en-US"/>
              <a:t>Click to edit Master title style</a:t>
            </a:r>
          </a:p>
        </p:txBody>
      </p:sp>
      <p:sp>
        <p:nvSpPr>
          <p:cNvPr id="3" name="Subtitle 2">
            <a:extLst>
              <a:ext uri="{FF2B5EF4-FFF2-40B4-BE49-F238E27FC236}">
                <a16:creationId xmlns:a16="http://schemas.microsoft.com/office/drawing/2014/main" id="{B769E169-AAD9-0742-80EA-58F6260621B2}"/>
              </a:ext>
            </a:extLst>
          </p:cNvPr>
          <p:cNvSpPr>
            <a:spLocks noGrp="1"/>
          </p:cNvSpPr>
          <p:nvPr>
            <p:ph type="subTitle" idx="1"/>
          </p:nvPr>
        </p:nvSpPr>
        <p:spPr>
          <a:xfrm>
            <a:off x="925551" y="3602038"/>
            <a:ext cx="9742449" cy="1655762"/>
          </a:xfrm>
        </p:spPr>
        <p:txBody>
          <a:bodyPr/>
          <a:lstStyle>
            <a:lvl1pPr marL="0" indent="0" algn="l">
              <a:buNone/>
              <a:defRPr sz="2400">
                <a:latin typeface="Arial Rounded MT Bold" panose="020F07040305040302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Picture 6">
            <a:extLst>
              <a:ext uri="{FF2B5EF4-FFF2-40B4-BE49-F238E27FC236}">
                <a16:creationId xmlns:a16="http://schemas.microsoft.com/office/drawing/2014/main" id="{C2127A6D-CAC8-A74D-88E3-BEBB76548F1F}"/>
              </a:ext>
            </a:extLst>
          </p:cNvPr>
          <p:cNvPicPr>
            <a:picLocks noChangeAspect="1"/>
          </p:cNvPicPr>
          <p:nvPr userDrawn="1"/>
        </p:nvPicPr>
        <p:blipFill>
          <a:blip r:embed="rId3"/>
          <a:stretch>
            <a:fillRect/>
          </a:stretch>
        </p:blipFill>
        <p:spPr>
          <a:xfrm>
            <a:off x="508425" y="6224949"/>
            <a:ext cx="882225" cy="229747"/>
          </a:xfrm>
          <a:prstGeom prst="rect">
            <a:avLst/>
          </a:prstGeom>
        </p:spPr>
      </p:pic>
    </p:spTree>
    <p:extLst>
      <p:ext uri="{BB962C8B-B14F-4D97-AF65-F5344CB8AC3E}">
        <p14:creationId xmlns:p14="http://schemas.microsoft.com/office/powerpoint/2010/main" val="30570169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Section Divider - Dark Teal">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3673002-99DF-FD45-98C5-F098472727C0}"/>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AE223CB-66B2-304E-9C89-CC76633AEEE3}"/>
              </a:ext>
            </a:extLst>
          </p:cNvPr>
          <p:cNvPicPr>
            <a:picLocks noChangeAspect="1"/>
          </p:cNvPicPr>
          <p:nvPr userDrawn="1"/>
        </p:nvPicPr>
        <p:blipFill>
          <a:blip r:embed="rId2">
            <a:alphaModFix amt="25000"/>
            <a:lum bright="70000" contrast="-70000"/>
          </a:blip>
          <a:stretch>
            <a:fillRect/>
          </a:stretch>
        </p:blipFill>
        <p:spPr>
          <a:xfrm>
            <a:off x="3447740" y="144965"/>
            <a:ext cx="8550973" cy="6516741"/>
          </a:xfrm>
          <a:prstGeom prst="rect">
            <a:avLst/>
          </a:prstGeom>
        </p:spPr>
      </p:pic>
      <p:sp>
        <p:nvSpPr>
          <p:cNvPr id="2" name="Title 1">
            <a:extLst>
              <a:ext uri="{FF2B5EF4-FFF2-40B4-BE49-F238E27FC236}">
                <a16:creationId xmlns:a16="http://schemas.microsoft.com/office/drawing/2014/main" id="{356F1C6D-03A6-5944-8CD1-991EE5555742}"/>
              </a:ext>
            </a:extLst>
          </p:cNvPr>
          <p:cNvSpPr>
            <a:spLocks noGrp="1"/>
          </p:cNvSpPr>
          <p:nvPr>
            <p:ph type="ctrTitle"/>
          </p:nvPr>
        </p:nvSpPr>
        <p:spPr>
          <a:xfrm>
            <a:off x="925551" y="1122363"/>
            <a:ext cx="9742449" cy="2387600"/>
          </a:xfrm>
        </p:spPr>
        <p:txBody>
          <a:bodyPr anchor="b">
            <a:normAutofit/>
          </a:bodyPr>
          <a:lstStyle>
            <a:lvl1pPr algn="l">
              <a:defRPr sz="5400" spc="-150">
                <a:solidFill>
                  <a:schemeClr val="bg2"/>
                </a:solidFill>
              </a:defRPr>
            </a:lvl1pPr>
          </a:lstStyle>
          <a:p>
            <a:r>
              <a:rPr lang="en-US"/>
              <a:t>Click to edit Master title style</a:t>
            </a:r>
          </a:p>
        </p:txBody>
      </p:sp>
      <p:sp>
        <p:nvSpPr>
          <p:cNvPr id="3" name="Subtitle 2">
            <a:extLst>
              <a:ext uri="{FF2B5EF4-FFF2-40B4-BE49-F238E27FC236}">
                <a16:creationId xmlns:a16="http://schemas.microsoft.com/office/drawing/2014/main" id="{B769E169-AAD9-0742-80EA-58F6260621B2}"/>
              </a:ext>
            </a:extLst>
          </p:cNvPr>
          <p:cNvSpPr>
            <a:spLocks noGrp="1"/>
          </p:cNvSpPr>
          <p:nvPr>
            <p:ph type="subTitle" idx="1"/>
          </p:nvPr>
        </p:nvSpPr>
        <p:spPr>
          <a:xfrm>
            <a:off x="925551" y="3602038"/>
            <a:ext cx="9742449" cy="1655762"/>
          </a:xfrm>
        </p:spPr>
        <p:txBody>
          <a:bodyPr/>
          <a:lstStyle>
            <a:lvl1pPr marL="0" indent="0" algn="l">
              <a:buNone/>
              <a:defRPr sz="2400">
                <a:solidFill>
                  <a:schemeClr val="bg1"/>
                </a:solidFill>
                <a:latin typeface="Arial Rounded MT Bold" panose="020F07040305040302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904C2174-9923-174E-A9C8-F40E33C87DD0}"/>
              </a:ext>
            </a:extLst>
          </p:cNvPr>
          <p:cNvPicPr>
            <a:picLocks noChangeAspect="1"/>
          </p:cNvPicPr>
          <p:nvPr userDrawn="1"/>
        </p:nvPicPr>
        <p:blipFill>
          <a:blip r:embed="rId3"/>
          <a:srcRect/>
          <a:stretch/>
        </p:blipFill>
        <p:spPr>
          <a:xfrm>
            <a:off x="504670" y="6225101"/>
            <a:ext cx="882225" cy="229443"/>
          </a:xfrm>
          <a:prstGeom prst="rect">
            <a:avLst/>
          </a:prstGeom>
        </p:spPr>
      </p:pic>
    </p:spTree>
    <p:extLst>
      <p:ext uri="{BB962C8B-B14F-4D97-AF65-F5344CB8AC3E}">
        <p14:creationId xmlns:p14="http://schemas.microsoft.com/office/powerpoint/2010/main" val="203070320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ase_Study">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1CC51D-6951-6543-910E-CBF13E7DC037}"/>
              </a:ext>
            </a:extLst>
          </p:cNvPr>
          <p:cNvPicPr>
            <a:picLocks noChangeAspect="1"/>
          </p:cNvPicPr>
          <p:nvPr userDrawn="1"/>
        </p:nvPicPr>
        <p:blipFill rotWithShape="1">
          <a:blip r:embed="rId2"/>
          <a:srcRect t="38961"/>
          <a:stretch/>
        </p:blipFill>
        <p:spPr>
          <a:xfrm>
            <a:off x="197752" y="0"/>
            <a:ext cx="11796493" cy="6484008"/>
          </a:xfrm>
          <a:prstGeom prst="rect">
            <a:avLst/>
          </a:prstGeom>
        </p:spPr>
      </p:pic>
      <p:sp>
        <p:nvSpPr>
          <p:cNvPr id="7" name="Rectangle 6">
            <a:extLst>
              <a:ext uri="{FF2B5EF4-FFF2-40B4-BE49-F238E27FC236}">
                <a16:creationId xmlns:a16="http://schemas.microsoft.com/office/drawing/2014/main" id="{C00CEDAB-2430-AA42-AD73-F938E2A0D9D2}"/>
              </a:ext>
            </a:extLst>
          </p:cNvPr>
          <p:cNvSpPr/>
          <p:nvPr userDrawn="1"/>
        </p:nvSpPr>
        <p:spPr>
          <a:xfrm>
            <a:off x="0" y="0"/>
            <a:ext cx="12191999" cy="6858000"/>
          </a:xfrm>
          <a:prstGeom prst="rect">
            <a:avLst/>
          </a:prstGeom>
          <a:gradFill>
            <a:gsLst>
              <a:gs pos="100000">
                <a:schemeClr val="bg1"/>
              </a:gs>
              <a:gs pos="0">
                <a:schemeClr val="bg1"/>
              </a:gs>
              <a:gs pos="55000">
                <a:schemeClr val="bg1">
                  <a:alpha val="8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9FDC15A-0E29-9543-9678-553D00F672E3}"/>
              </a:ext>
            </a:extLst>
          </p:cNvPr>
          <p:cNvSpPr>
            <a:spLocks noGrp="1"/>
          </p:cNvSpPr>
          <p:nvPr>
            <p:ph type="title"/>
          </p:nvPr>
        </p:nvSpPr>
        <p:spPr>
          <a:xfrm>
            <a:off x="838200" y="544420"/>
            <a:ext cx="10515600" cy="674780"/>
          </a:xfrm>
        </p:spPr>
        <p:txBody>
          <a:bodyPr vert="horz" lIns="91440" tIns="45720" rIns="91440" bIns="45720" rtlCol="0" anchor="t" anchorCtr="0">
            <a:noAutofit/>
          </a:bodyPr>
          <a:lstStyle>
            <a:lvl1pPr>
              <a:defRPr lang="en-US"/>
            </a:lvl1pPr>
          </a:lstStyle>
          <a:p>
            <a:pPr lvl="0"/>
            <a:r>
              <a:rPr lang="en-US"/>
              <a:t>Click to edit Master title style</a:t>
            </a:r>
          </a:p>
        </p:txBody>
      </p:sp>
      <p:pic>
        <p:nvPicPr>
          <p:cNvPr id="9" name="Picture 8">
            <a:extLst>
              <a:ext uri="{FF2B5EF4-FFF2-40B4-BE49-F238E27FC236}">
                <a16:creationId xmlns:a16="http://schemas.microsoft.com/office/drawing/2014/main" id="{11E79BF3-9D34-B540-BCED-F8F8BE10B1A6}"/>
              </a:ext>
            </a:extLst>
          </p:cNvPr>
          <p:cNvPicPr>
            <a:picLocks noChangeAspect="1"/>
          </p:cNvPicPr>
          <p:nvPr userDrawn="1"/>
        </p:nvPicPr>
        <p:blipFill>
          <a:blip r:embed="rId3">
            <a:duotone>
              <a:prstClr val="black"/>
              <a:schemeClr val="tx1">
                <a:tint val="45000"/>
                <a:satMod val="400000"/>
              </a:schemeClr>
            </a:duotone>
          </a:blip>
          <a:stretch>
            <a:fillRect/>
          </a:stretch>
        </p:blipFill>
        <p:spPr>
          <a:xfrm>
            <a:off x="513735" y="6224664"/>
            <a:ext cx="872613" cy="227243"/>
          </a:xfrm>
          <a:prstGeom prst="rect">
            <a:avLst/>
          </a:prstGeom>
        </p:spPr>
      </p:pic>
      <p:sp>
        <p:nvSpPr>
          <p:cNvPr id="8" name="Text Placeholder 2">
            <a:extLst>
              <a:ext uri="{FF2B5EF4-FFF2-40B4-BE49-F238E27FC236}">
                <a16:creationId xmlns:a16="http://schemas.microsoft.com/office/drawing/2014/main" id="{D7BE02D1-D64A-1D4E-9E86-D9D20752AC0B}"/>
              </a:ext>
            </a:extLst>
          </p:cNvPr>
          <p:cNvSpPr>
            <a:spLocks noGrp="1"/>
          </p:cNvSpPr>
          <p:nvPr>
            <p:ph type="body" idx="1"/>
          </p:nvPr>
        </p:nvSpPr>
        <p:spPr>
          <a:xfrm>
            <a:off x="839788" y="3944640"/>
            <a:ext cx="5157787" cy="403226"/>
          </a:xfrm>
        </p:spPr>
        <p:txBody>
          <a:bodyPr anchor="b">
            <a:noAutofit/>
          </a:bodyPr>
          <a:lstStyle>
            <a:lvl1pPr marL="0" indent="0">
              <a:buNone/>
              <a:defRPr sz="1800" b="0" i="0">
                <a:solidFill>
                  <a:schemeClr val="tx2"/>
                </a:solidFill>
                <a:latin typeface="Atten Round New Medium"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6CC89428-2BA1-D74F-9FB3-3B556A6C161B}"/>
              </a:ext>
            </a:extLst>
          </p:cNvPr>
          <p:cNvSpPr>
            <a:spLocks noGrp="1"/>
          </p:cNvSpPr>
          <p:nvPr>
            <p:ph sz="half" idx="2"/>
          </p:nvPr>
        </p:nvSpPr>
        <p:spPr>
          <a:xfrm>
            <a:off x="839788" y="4506838"/>
            <a:ext cx="5157787" cy="1274445"/>
          </a:xfrm>
        </p:spPr>
        <p:txBody>
          <a:bodyPr vert="horz" lIns="91440" tIns="45720" rIns="91440" bIns="45720" rtlCol="0">
            <a:noAutofit/>
          </a:bodyPr>
          <a:lstStyle>
            <a:lvl1pPr>
              <a:defRPr lang="en-US" sz="1600" b="0" i="0" dirty="0" smtClean="0">
                <a:latin typeface="Atten Round New Book" pitchFamily="2" charset="77"/>
              </a:defRPr>
            </a:lvl1pPr>
            <a:lvl2pPr>
              <a:defRPr lang="en-US" sz="1400" b="0" i="0" dirty="0" smtClean="0">
                <a:latin typeface="Atten Round New Book" pitchFamily="2" charset="77"/>
              </a:defRPr>
            </a:lvl2pPr>
          </a:lstStyle>
          <a:p>
            <a:pPr lvl="0"/>
            <a:r>
              <a:rPr lang="en-US"/>
              <a:t>Click to edit Master text styles</a:t>
            </a:r>
          </a:p>
          <a:p>
            <a:pPr lvl="1"/>
            <a:r>
              <a:rPr lang="en-US"/>
              <a:t>Second level</a:t>
            </a:r>
          </a:p>
        </p:txBody>
      </p:sp>
      <p:sp>
        <p:nvSpPr>
          <p:cNvPr id="11" name="Text Placeholder 4">
            <a:extLst>
              <a:ext uri="{FF2B5EF4-FFF2-40B4-BE49-F238E27FC236}">
                <a16:creationId xmlns:a16="http://schemas.microsoft.com/office/drawing/2014/main" id="{A1C45F9F-4805-FE41-9E9D-5DA348349728}"/>
              </a:ext>
            </a:extLst>
          </p:cNvPr>
          <p:cNvSpPr>
            <a:spLocks noGrp="1"/>
          </p:cNvSpPr>
          <p:nvPr>
            <p:ph type="body" sz="quarter" idx="3"/>
          </p:nvPr>
        </p:nvSpPr>
        <p:spPr>
          <a:xfrm>
            <a:off x="6172200" y="1871831"/>
            <a:ext cx="5183188" cy="403226"/>
          </a:xfrm>
        </p:spPr>
        <p:txBody>
          <a:bodyPr vert="horz" lIns="91440" tIns="45720" rIns="91440" bIns="45720" rtlCol="0" anchor="b">
            <a:noAutofit/>
          </a:bodyPr>
          <a:lstStyle>
            <a:lvl1pPr>
              <a:defRPr lang="en-US" sz="1800" b="0" i="0" smtClean="0">
                <a:solidFill>
                  <a:schemeClr val="tx2"/>
                </a:solidFill>
                <a:latin typeface="Atten Round New Medium" pitchFamily="2" charset="77"/>
              </a:defRPr>
            </a:lvl1pPr>
          </a:lstStyle>
          <a:p>
            <a:pPr lvl="0"/>
            <a:r>
              <a:rPr lang="en-US"/>
              <a:t>Click to edit Master text styles</a:t>
            </a:r>
          </a:p>
        </p:txBody>
      </p:sp>
      <p:sp>
        <p:nvSpPr>
          <p:cNvPr id="12" name="Content Placeholder 5">
            <a:extLst>
              <a:ext uri="{FF2B5EF4-FFF2-40B4-BE49-F238E27FC236}">
                <a16:creationId xmlns:a16="http://schemas.microsoft.com/office/drawing/2014/main" id="{B3B72245-A084-0D4C-BB84-47C65BCBEEFD}"/>
              </a:ext>
            </a:extLst>
          </p:cNvPr>
          <p:cNvSpPr>
            <a:spLocks noGrp="1"/>
          </p:cNvSpPr>
          <p:nvPr>
            <p:ph sz="quarter" idx="4"/>
          </p:nvPr>
        </p:nvSpPr>
        <p:spPr>
          <a:xfrm>
            <a:off x="6172200" y="2434030"/>
            <a:ext cx="5183188" cy="1274444"/>
          </a:xfrm>
        </p:spPr>
        <p:txBody>
          <a:bodyPr vert="horz" lIns="91440" tIns="45720" rIns="91440" bIns="45720" rtlCol="0">
            <a:noAutofit/>
          </a:bodyPr>
          <a:lstStyle>
            <a:lvl1pPr>
              <a:defRPr lang="en-US" sz="1600" b="0" i="0" dirty="0" smtClean="0">
                <a:latin typeface="Atten Round New Book" pitchFamily="2" charset="77"/>
              </a:defRPr>
            </a:lvl1pPr>
            <a:lvl2pPr>
              <a:defRPr lang="en-US" sz="1400" b="0" i="0" dirty="0" smtClean="0">
                <a:latin typeface="Atten Round New Book" pitchFamily="2" charset="77"/>
              </a:defRPr>
            </a:lvl2pPr>
          </a:lstStyle>
          <a:p>
            <a:pPr lvl="0"/>
            <a:r>
              <a:rPr lang="en-US"/>
              <a:t>Click to edit Master text styles</a:t>
            </a:r>
          </a:p>
          <a:p>
            <a:pPr lvl="1"/>
            <a:r>
              <a:rPr lang="en-US"/>
              <a:t>Second level</a:t>
            </a:r>
          </a:p>
        </p:txBody>
      </p:sp>
      <p:sp>
        <p:nvSpPr>
          <p:cNvPr id="13" name="Text Placeholder 2">
            <a:extLst>
              <a:ext uri="{FF2B5EF4-FFF2-40B4-BE49-F238E27FC236}">
                <a16:creationId xmlns:a16="http://schemas.microsoft.com/office/drawing/2014/main" id="{13F508D9-91D5-B548-BAE7-078E84596128}"/>
              </a:ext>
            </a:extLst>
          </p:cNvPr>
          <p:cNvSpPr>
            <a:spLocks noGrp="1"/>
          </p:cNvSpPr>
          <p:nvPr>
            <p:ph type="body" idx="11"/>
          </p:nvPr>
        </p:nvSpPr>
        <p:spPr>
          <a:xfrm>
            <a:off x="6172200" y="3945910"/>
            <a:ext cx="5157787" cy="401955"/>
          </a:xfrm>
        </p:spPr>
        <p:txBody>
          <a:bodyPr anchor="b">
            <a:noAutofit/>
          </a:bodyPr>
          <a:lstStyle>
            <a:lvl1pPr marL="0" indent="0">
              <a:buNone/>
              <a:defRPr sz="1800" b="0" i="0">
                <a:solidFill>
                  <a:schemeClr val="tx2"/>
                </a:solidFill>
                <a:latin typeface="Atten Round New Medium" pitchFamily="2" charset="77"/>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3">
            <a:extLst>
              <a:ext uri="{FF2B5EF4-FFF2-40B4-BE49-F238E27FC236}">
                <a16:creationId xmlns:a16="http://schemas.microsoft.com/office/drawing/2014/main" id="{41966AC2-05CF-B247-8C32-AE27B75E453C}"/>
              </a:ext>
            </a:extLst>
          </p:cNvPr>
          <p:cNvSpPr>
            <a:spLocks noGrp="1"/>
          </p:cNvSpPr>
          <p:nvPr>
            <p:ph sz="half" idx="12"/>
          </p:nvPr>
        </p:nvSpPr>
        <p:spPr>
          <a:xfrm>
            <a:off x="6172200" y="4506838"/>
            <a:ext cx="5157787" cy="1274445"/>
          </a:xfrm>
        </p:spPr>
        <p:txBody>
          <a:bodyPr vert="horz" lIns="91440" tIns="45720" rIns="91440" bIns="45720" rtlCol="0">
            <a:noAutofit/>
          </a:bodyPr>
          <a:lstStyle>
            <a:lvl1pPr>
              <a:defRPr lang="en-US" sz="1600" b="0" i="0" dirty="0" smtClean="0">
                <a:latin typeface="Atten Round New Book" pitchFamily="2" charset="77"/>
              </a:defRPr>
            </a:lvl1pPr>
            <a:lvl2pPr>
              <a:defRPr lang="en-US" sz="1400" b="0" i="0" dirty="0" smtClean="0">
                <a:latin typeface="Atten Round New Book" pitchFamily="2" charset="77"/>
              </a:defRPr>
            </a:lvl2pPr>
          </a:lstStyle>
          <a:p>
            <a:pPr lvl="0"/>
            <a:r>
              <a:rPr lang="en-US"/>
              <a:t>Click to edit Master text styles</a:t>
            </a:r>
          </a:p>
          <a:p>
            <a:pPr lvl="1"/>
            <a:r>
              <a:rPr lang="en-US"/>
              <a:t>Second level</a:t>
            </a:r>
          </a:p>
        </p:txBody>
      </p:sp>
      <p:sp>
        <p:nvSpPr>
          <p:cNvPr id="4" name="Picture Placeholder 3">
            <a:extLst>
              <a:ext uri="{FF2B5EF4-FFF2-40B4-BE49-F238E27FC236}">
                <a16:creationId xmlns:a16="http://schemas.microsoft.com/office/drawing/2014/main" id="{FE01F20C-4C3E-7848-BA54-330450EC3CFC}"/>
              </a:ext>
            </a:extLst>
          </p:cNvPr>
          <p:cNvSpPr>
            <a:spLocks noGrp="1"/>
          </p:cNvSpPr>
          <p:nvPr>
            <p:ph type="pic" sz="quarter" idx="13"/>
          </p:nvPr>
        </p:nvSpPr>
        <p:spPr>
          <a:xfrm>
            <a:off x="838200" y="1871832"/>
            <a:ext cx="5157787" cy="1677988"/>
          </a:xfrm>
        </p:spPr>
        <p:txBody>
          <a:bodyPr/>
          <a:lstStyle/>
          <a:p>
            <a:endParaRPr lang="en-US"/>
          </a:p>
        </p:txBody>
      </p:sp>
    </p:spTree>
    <p:extLst>
      <p:ext uri="{BB962C8B-B14F-4D97-AF65-F5344CB8AC3E}">
        <p14:creationId xmlns:p14="http://schemas.microsoft.com/office/powerpoint/2010/main" val="147386292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2_Custom Layout">
    <p:spTree>
      <p:nvGrpSpPr>
        <p:cNvPr id="1" name=""/>
        <p:cNvGrpSpPr/>
        <p:nvPr/>
      </p:nvGrpSpPr>
      <p:grpSpPr>
        <a:xfrm>
          <a:off x="0" y="0"/>
          <a:ext cx="0" cy="0"/>
          <a:chOff x="0" y="0"/>
          <a:chExt cx="0" cy="0"/>
        </a:xfrm>
      </p:grpSpPr>
      <p:sp>
        <p:nvSpPr>
          <p:cNvPr id="225" name="Slide Number"/>
          <p:cNvSpPr txBox="1">
            <a:spLocks noGrp="1"/>
          </p:cNvSpPr>
          <p:nvPr>
            <p:ph type="sldNum" sz="quarter" idx="2"/>
          </p:nvPr>
        </p:nvSpPr>
        <p:spPr>
          <a:xfrm>
            <a:off x="11387580" y="619134"/>
            <a:ext cx="465843" cy="307341"/>
          </a:xfrm>
          <a:prstGeom prst="rect">
            <a:avLst/>
          </a:prstGeom>
        </p:spPr>
        <p:txBody>
          <a:bodyPr/>
          <a:lstStyle>
            <a:lvl1pPr algn="ctr">
              <a:defRPr sz="1400" b="1">
                <a:latin typeface="Helvetica"/>
                <a:ea typeface="Helvetica"/>
                <a:cs typeface="Helvetica"/>
                <a:sym typeface="Helvetica"/>
              </a:defRPr>
            </a:lvl1pPr>
          </a:lstStyle>
          <a:p>
            <a:fld id="{86CB4B4D-7CA3-9044-876B-883B54F8677D}" type="slidenum">
              <a:rPr/>
              <a:t>‹#›</a:t>
            </a:fld>
            <a:endParaRPr/>
          </a:p>
        </p:txBody>
      </p:sp>
    </p:spTree>
    <p:extLst>
      <p:ext uri="{BB962C8B-B14F-4D97-AF65-F5344CB8AC3E}">
        <p14:creationId xmlns:p14="http://schemas.microsoft.com/office/powerpoint/2010/main" val="176239891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9726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3" name="Google Shape;63;p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9" name="Google Shape;79;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0" name="Google Shape;80;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image" Target="../media/image1.emf"/><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8B19FE-BAFD-1041-89CB-327785132F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lvl="0"/>
            <a:r>
              <a:rPr lang="en-US"/>
              <a:t>Click to edit Master title style</a:t>
            </a:r>
          </a:p>
        </p:txBody>
      </p:sp>
      <p:sp>
        <p:nvSpPr>
          <p:cNvPr id="3" name="Text Placeholder 2">
            <a:extLst>
              <a:ext uri="{FF2B5EF4-FFF2-40B4-BE49-F238E27FC236}">
                <a16:creationId xmlns:a16="http://schemas.microsoft.com/office/drawing/2014/main" id="{5D85F40E-E731-5049-A877-47252415A01C}"/>
              </a:ext>
            </a:extLst>
          </p:cNvPr>
          <p:cNvSpPr>
            <a:spLocks noGrp="1"/>
          </p:cNvSpPr>
          <p:nvPr>
            <p:ph type="body" idx="1"/>
          </p:nvPr>
        </p:nvSpPr>
        <p:spPr>
          <a:xfrm>
            <a:off x="838200" y="1825625"/>
            <a:ext cx="10515600" cy="3975407"/>
          </a:xfrm>
          <a:prstGeom prst="rect">
            <a:avLst/>
          </a:prstGeom>
        </p:spPr>
        <p:txBody>
          <a:bodyPr vert="horz" lIns="91440" tIns="45720" rIns="91440" bIns="45720" rtlCol="0">
            <a:noAutofit/>
          </a:bodyPr>
          <a:lstStyle/>
          <a:p>
            <a:pPr lvl="0"/>
            <a:r>
              <a:rPr lang="en-US"/>
              <a:t>Click to edit Master text styles</a:t>
            </a:r>
          </a:p>
          <a:p>
            <a:pPr lvl="1"/>
            <a:r>
              <a:rPr lang="en-US"/>
              <a:t>Second level</a:t>
            </a:r>
          </a:p>
        </p:txBody>
      </p:sp>
      <p:pic>
        <p:nvPicPr>
          <p:cNvPr id="8" name="Picture 7">
            <a:extLst>
              <a:ext uri="{FF2B5EF4-FFF2-40B4-BE49-F238E27FC236}">
                <a16:creationId xmlns:a16="http://schemas.microsoft.com/office/drawing/2014/main" id="{E672C655-1C59-A84D-BE78-A566ADF05537}"/>
              </a:ext>
            </a:extLst>
          </p:cNvPr>
          <p:cNvPicPr>
            <a:picLocks noChangeAspect="1"/>
          </p:cNvPicPr>
          <p:nvPr userDrawn="1"/>
        </p:nvPicPr>
        <p:blipFill>
          <a:blip r:embed="rId33">
            <a:alphaModFix/>
          </a:blip>
          <a:stretch>
            <a:fillRect/>
          </a:stretch>
        </p:blipFill>
        <p:spPr>
          <a:xfrm>
            <a:off x="513735" y="6224664"/>
            <a:ext cx="872613" cy="227243"/>
          </a:xfrm>
          <a:prstGeom prst="rect">
            <a:avLst/>
          </a:prstGeom>
        </p:spPr>
      </p:pic>
    </p:spTree>
    <p:extLst>
      <p:ext uri="{BB962C8B-B14F-4D97-AF65-F5344CB8AC3E}">
        <p14:creationId xmlns:p14="http://schemas.microsoft.com/office/powerpoint/2010/main" val="305552816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 id="2147483701" r:id="rId31"/>
  </p:sldLayoutIdLst>
  <p:txStyles>
    <p:titleStyle>
      <a:lvl1pPr algn="l" defTabSz="914400" rtl="0" eaLnBrk="1" latinLnBrk="0" hangingPunct="1">
        <a:lnSpc>
          <a:spcPct val="90000"/>
        </a:lnSpc>
        <a:spcBef>
          <a:spcPct val="0"/>
        </a:spcBef>
        <a:buNone/>
        <a:defRPr lang="en-US" sz="3600" b="1" i="0" kern="1200" spc="-150" smtClean="0">
          <a:solidFill>
            <a:schemeClr val="tx2"/>
          </a:solidFill>
          <a:latin typeface="Arial Black" panose="020B0604020202020204" pitchFamily="34" charset="0"/>
          <a:ea typeface="+mj-ea"/>
          <a:cs typeface="Arial Black" panose="020B0604020202020204" pitchFamily="34" charset="0"/>
        </a:defRPr>
      </a:lvl1pPr>
    </p:titleStyle>
    <p:bodyStyle>
      <a:lvl1pPr marL="0" indent="0" algn="l" defTabSz="914400" rtl="0" eaLnBrk="1" latinLnBrk="0" hangingPunct="1">
        <a:lnSpc>
          <a:spcPct val="120000"/>
        </a:lnSpc>
        <a:spcBef>
          <a:spcPts val="100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media/image16.sv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F30692-37B9-3D44-8C02-FDB8650083EF}"/>
              </a:ext>
            </a:extLst>
          </p:cNvPr>
          <p:cNvSpPr>
            <a:spLocks noGrp="1"/>
          </p:cNvSpPr>
          <p:nvPr>
            <p:ph type="ctrTitle"/>
          </p:nvPr>
        </p:nvSpPr>
        <p:spPr>
          <a:xfrm>
            <a:off x="713872" y="1747672"/>
            <a:ext cx="9625881" cy="2387600"/>
          </a:xfrm>
        </p:spPr>
        <p:txBody>
          <a:bodyPr/>
          <a:lstStyle/>
          <a:p>
            <a:r>
              <a:rPr lang="en-US" dirty="0"/>
              <a:t>Python – </a:t>
            </a:r>
            <a:r>
              <a:rPr lang="en-US" dirty="0" err="1"/>
              <a:t>PySpark</a:t>
            </a:r>
            <a:r>
              <a:rPr lang="en-US" dirty="0"/>
              <a:t> Intro</a:t>
            </a:r>
          </a:p>
        </p:txBody>
      </p:sp>
      <p:sp>
        <p:nvSpPr>
          <p:cNvPr id="7" name="Subtitle 6">
            <a:extLst>
              <a:ext uri="{FF2B5EF4-FFF2-40B4-BE49-F238E27FC236}">
                <a16:creationId xmlns:a16="http://schemas.microsoft.com/office/drawing/2014/main" id="{8F59EF17-66EC-6346-AFB2-16DE64F7A912}"/>
              </a:ext>
            </a:extLst>
          </p:cNvPr>
          <p:cNvSpPr>
            <a:spLocks noGrp="1"/>
          </p:cNvSpPr>
          <p:nvPr>
            <p:ph type="subTitle" idx="1"/>
          </p:nvPr>
        </p:nvSpPr>
        <p:spPr/>
        <p:txBody>
          <a:bodyPr vert="horz" lIns="91440" tIns="45720" rIns="91440" bIns="45720" rtlCol="0" anchor="t">
            <a:noAutofit/>
          </a:bodyPr>
          <a:lstStyle/>
          <a:p>
            <a:r>
              <a:rPr lang="en-US" dirty="0"/>
              <a:t>With Synapse Studio</a:t>
            </a:r>
          </a:p>
        </p:txBody>
      </p:sp>
      <p:pic>
        <p:nvPicPr>
          <p:cNvPr id="3" name="Graphic 2">
            <a:extLst>
              <a:ext uri="{FF2B5EF4-FFF2-40B4-BE49-F238E27FC236}">
                <a16:creationId xmlns:a16="http://schemas.microsoft.com/office/drawing/2014/main" id="{0F61D3ED-10C7-4305-A454-E4F4D179AF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14943" y="-214384"/>
            <a:ext cx="4813963" cy="4485861"/>
          </a:xfrm>
          <a:prstGeom prst="rect">
            <a:avLst/>
          </a:prstGeom>
        </p:spPr>
      </p:pic>
    </p:spTree>
    <p:extLst>
      <p:ext uri="{BB962C8B-B14F-4D97-AF65-F5344CB8AC3E}">
        <p14:creationId xmlns:p14="http://schemas.microsoft.com/office/powerpoint/2010/main" val="3212060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8737-52DD-4597-9144-3B33E4B1D4ED}"/>
              </a:ext>
            </a:extLst>
          </p:cNvPr>
          <p:cNvSpPr>
            <a:spLocks noGrp="1"/>
          </p:cNvSpPr>
          <p:nvPr>
            <p:ph type="title"/>
          </p:nvPr>
        </p:nvSpPr>
        <p:spPr>
          <a:xfrm>
            <a:off x="507127" y="799001"/>
            <a:ext cx="7678929" cy="763588"/>
          </a:xfrm>
        </p:spPr>
        <p:txBody>
          <a:bodyPr/>
          <a:lstStyle/>
          <a:p>
            <a:r>
              <a:rPr lang="en-US" dirty="0"/>
              <a:t>String Considerations</a:t>
            </a:r>
          </a:p>
        </p:txBody>
      </p:sp>
      <p:pic>
        <p:nvPicPr>
          <p:cNvPr id="3" name="Picture 2">
            <a:extLst>
              <a:ext uri="{FF2B5EF4-FFF2-40B4-BE49-F238E27FC236}">
                <a16:creationId xmlns:a16="http://schemas.microsoft.com/office/drawing/2014/main" id="{DDF383C5-5D04-493D-A6DD-0F5A4D820363}"/>
              </a:ext>
            </a:extLst>
          </p:cNvPr>
          <p:cNvPicPr>
            <a:picLocks noChangeAspect="1"/>
          </p:cNvPicPr>
          <p:nvPr/>
        </p:nvPicPr>
        <p:blipFill>
          <a:blip r:embed="rId2"/>
          <a:stretch>
            <a:fillRect/>
          </a:stretch>
        </p:blipFill>
        <p:spPr>
          <a:xfrm>
            <a:off x="507127" y="1967666"/>
            <a:ext cx="5304762" cy="1180952"/>
          </a:xfrm>
          <a:prstGeom prst="rect">
            <a:avLst/>
          </a:prstGeom>
        </p:spPr>
      </p:pic>
      <p:pic>
        <p:nvPicPr>
          <p:cNvPr id="4" name="Picture 3">
            <a:extLst>
              <a:ext uri="{FF2B5EF4-FFF2-40B4-BE49-F238E27FC236}">
                <a16:creationId xmlns:a16="http://schemas.microsoft.com/office/drawing/2014/main" id="{4625A1A8-0A96-491A-B623-7FA4969FC6DF}"/>
              </a:ext>
            </a:extLst>
          </p:cNvPr>
          <p:cNvPicPr>
            <a:picLocks noChangeAspect="1"/>
          </p:cNvPicPr>
          <p:nvPr/>
        </p:nvPicPr>
        <p:blipFill>
          <a:blip r:embed="rId3"/>
          <a:stretch>
            <a:fillRect/>
          </a:stretch>
        </p:blipFill>
        <p:spPr>
          <a:xfrm>
            <a:off x="6298100" y="1967666"/>
            <a:ext cx="5219048" cy="2161905"/>
          </a:xfrm>
          <a:prstGeom prst="rect">
            <a:avLst/>
          </a:prstGeom>
        </p:spPr>
      </p:pic>
      <p:pic>
        <p:nvPicPr>
          <p:cNvPr id="7" name="Picture 6">
            <a:extLst>
              <a:ext uri="{FF2B5EF4-FFF2-40B4-BE49-F238E27FC236}">
                <a16:creationId xmlns:a16="http://schemas.microsoft.com/office/drawing/2014/main" id="{FBDD699D-E408-4D8E-9F79-76651D7A48B3}"/>
              </a:ext>
            </a:extLst>
          </p:cNvPr>
          <p:cNvPicPr>
            <a:picLocks noChangeAspect="1"/>
          </p:cNvPicPr>
          <p:nvPr/>
        </p:nvPicPr>
        <p:blipFill>
          <a:blip r:embed="rId4"/>
          <a:stretch>
            <a:fillRect/>
          </a:stretch>
        </p:blipFill>
        <p:spPr>
          <a:xfrm>
            <a:off x="507127" y="3298708"/>
            <a:ext cx="5314286" cy="733333"/>
          </a:xfrm>
          <a:prstGeom prst="rect">
            <a:avLst/>
          </a:prstGeom>
        </p:spPr>
      </p:pic>
      <p:pic>
        <p:nvPicPr>
          <p:cNvPr id="9" name="Picture 8">
            <a:extLst>
              <a:ext uri="{FF2B5EF4-FFF2-40B4-BE49-F238E27FC236}">
                <a16:creationId xmlns:a16="http://schemas.microsoft.com/office/drawing/2014/main" id="{3AED5607-1C41-4993-91E3-B99C6DA4B29E}"/>
              </a:ext>
            </a:extLst>
          </p:cNvPr>
          <p:cNvPicPr>
            <a:picLocks noChangeAspect="1"/>
          </p:cNvPicPr>
          <p:nvPr/>
        </p:nvPicPr>
        <p:blipFill>
          <a:blip r:embed="rId5"/>
          <a:stretch>
            <a:fillRect/>
          </a:stretch>
        </p:blipFill>
        <p:spPr>
          <a:xfrm>
            <a:off x="507127" y="4032041"/>
            <a:ext cx="5247619" cy="2200000"/>
          </a:xfrm>
          <a:prstGeom prst="rect">
            <a:avLst/>
          </a:prstGeom>
        </p:spPr>
      </p:pic>
      <p:pic>
        <p:nvPicPr>
          <p:cNvPr id="10" name="Picture 9">
            <a:extLst>
              <a:ext uri="{FF2B5EF4-FFF2-40B4-BE49-F238E27FC236}">
                <a16:creationId xmlns:a16="http://schemas.microsoft.com/office/drawing/2014/main" id="{13BA1E72-5317-48B1-86BF-4DDC54D52E98}"/>
              </a:ext>
            </a:extLst>
          </p:cNvPr>
          <p:cNvPicPr>
            <a:picLocks noChangeAspect="1"/>
          </p:cNvPicPr>
          <p:nvPr/>
        </p:nvPicPr>
        <p:blipFill>
          <a:blip r:embed="rId6"/>
          <a:stretch>
            <a:fillRect/>
          </a:stretch>
        </p:blipFill>
        <p:spPr>
          <a:xfrm>
            <a:off x="6240958" y="4756341"/>
            <a:ext cx="5276190" cy="990476"/>
          </a:xfrm>
          <a:prstGeom prst="rect">
            <a:avLst/>
          </a:prstGeom>
        </p:spPr>
      </p:pic>
    </p:spTree>
    <p:extLst>
      <p:ext uri="{BB962C8B-B14F-4D97-AF65-F5344CB8AC3E}">
        <p14:creationId xmlns:p14="http://schemas.microsoft.com/office/powerpoint/2010/main" val="4146367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69402-D4FA-4891-8BD0-B7EF0DFF9712}"/>
              </a:ext>
            </a:extLst>
          </p:cNvPr>
          <p:cNvSpPr>
            <a:spLocks noGrp="1"/>
          </p:cNvSpPr>
          <p:nvPr>
            <p:ph type="title"/>
          </p:nvPr>
        </p:nvSpPr>
        <p:spPr/>
        <p:txBody>
          <a:bodyPr/>
          <a:lstStyle/>
          <a:p>
            <a:r>
              <a:rPr lang="en-US" dirty="0"/>
              <a:t>Problem</a:t>
            </a:r>
          </a:p>
        </p:txBody>
      </p:sp>
      <p:sp>
        <p:nvSpPr>
          <p:cNvPr id="4" name="TextBox 3">
            <a:extLst>
              <a:ext uri="{FF2B5EF4-FFF2-40B4-BE49-F238E27FC236}">
                <a16:creationId xmlns:a16="http://schemas.microsoft.com/office/drawing/2014/main" id="{BD1A9E2F-906B-46DD-AFBB-8B32D985B53F}"/>
              </a:ext>
            </a:extLst>
          </p:cNvPr>
          <p:cNvSpPr txBox="1"/>
          <p:nvPr/>
        </p:nvSpPr>
        <p:spPr>
          <a:xfrm>
            <a:off x="1362269" y="1942141"/>
            <a:ext cx="10276114" cy="4154984"/>
          </a:xfrm>
          <a:prstGeom prst="rect">
            <a:avLst/>
          </a:prstGeom>
          <a:noFill/>
        </p:spPr>
        <p:txBody>
          <a:bodyPr wrap="square">
            <a:spAutoFit/>
          </a:bodyPr>
          <a:lstStyle/>
          <a:p>
            <a:r>
              <a:rPr lang="en-US" sz="2400" dirty="0"/>
              <a:t>1) Problem: In Python it is possible to combine multiple strings into one. </a:t>
            </a:r>
          </a:p>
          <a:p>
            <a:r>
              <a:rPr lang="en-US" sz="2400" dirty="0"/>
              <a:t>What is the name of this operation? </a:t>
            </a:r>
          </a:p>
          <a:p>
            <a:endParaRPr lang="en-US" sz="2400" dirty="0"/>
          </a:p>
          <a:p>
            <a:r>
              <a:rPr lang="en-US" sz="2400" dirty="0"/>
              <a:t>2) There is a string value = “</a:t>
            </a:r>
            <a:r>
              <a:rPr lang="en-US" sz="2400" dirty="0" err="1"/>
              <a:t>foobar</a:t>
            </a:r>
            <a:r>
              <a:rPr lang="en-US" sz="2400" dirty="0"/>
              <a:t>”. You access a substring the following way:</a:t>
            </a:r>
          </a:p>
          <a:p>
            <a:r>
              <a:rPr lang="en-US" sz="2400" dirty="0"/>
              <a:t>	</a:t>
            </a:r>
            <a:r>
              <a:rPr lang="en-US" sz="2400" dirty="0" err="1"/>
              <a:t>other_value</a:t>
            </a:r>
            <a:r>
              <a:rPr lang="en-US" sz="2400" dirty="0"/>
              <a:t> = value[1:3]. </a:t>
            </a:r>
          </a:p>
          <a:p>
            <a:r>
              <a:rPr lang="en-US" sz="2400" dirty="0"/>
              <a:t>	What is the name of this operation? </a:t>
            </a:r>
          </a:p>
          <a:p>
            <a:r>
              <a:rPr lang="en-US" sz="2400" dirty="0"/>
              <a:t>	How long is </a:t>
            </a:r>
            <a:r>
              <a:rPr lang="en-US" sz="2400" dirty="0" err="1"/>
              <a:t>other_value</a:t>
            </a:r>
            <a:r>
              <a:rPr lang="en-US" sz="2400" dirty="0"/>
              <a:t>? </a:t>
            </a:r>
          </a:p>
          <a:p>
            <a:endParaRPr lang="en-US" sz="2400" dirty="0"/>
          </a:p>
          <a:p>
            <a:endParaRPr lang="en-US" sz="2400" dirty="0"/>
          </a:p>
          <a:p>
            <a:r>
              <a:rPr lang="en-US" sz="2400" dirty="0"/>
              <a:t>3) What is the index of the first character in a string?</a:t>
            </a:r>
          </a:p>
        </p:txBody>
      </p:sp>
    </p:spTree>
    <p:extLst>
      <p:ext uri="{BB962C8B-B14F-4D97-AF65-F5344CB8AC3E}">
        <p14:creationId xmlns:p14="http://schemas.microsoft.com/office/powerpoint/2010/main" val="50298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8737-52DD-4597-9144-3B33E4B1D4ED}"/>
              </a:ext>
            </a:extLst>
          </p:cNvPr>
          <p:cNvSpPr>
            <a:spLocks noGrp="1"/>
          </p:cNvSpPr>
          <p:nvPr>
            <p:ph type="title"/>
          </p:nvPr>
        </p:nvSpPr>
        <p:spPr>
          <a:xfrm>
            <a:off x="507127" y="799001"/>
            <a:ext cx="9451746" cy="763588"/>
          </a:xfrm>
        </p:spPr>
        <p:txBody>
          <a:bodyPr/>
          <a:lstStyle/>
          <a:p>
            <a:r>
              <a:rPr lang="en-US" dirty="0"/>
              <a:t>Cast (coerce) to another type</a:t>
            </a:r>
          </a:p>
        </p:txBody>
      </p:sp>
      <p:sp>
        <p:nvSpPr>
          <p:cNvPr id="5" name="TextBox 4">
            <a:extLst>
              <a:ext uri="{FF2B5EF4-FFF2-40B4-BE49-F238E27FC236}">
                <a16:creationId xmlns:a16="http://schemas.microsoft.com/office/drawing/2014/main" id="{3AC8E6A9-B1D4-4CA2-B2DB-4E5141A5D55E}"/>
              </a:ext>
            </a:extLst>
          </p:cNvPr>
          <p:cNvSpPr txBox="1"/>
          <p:nvPr/>
        </p:nvSpPr>
        <p:spPr>
          <a:xfrm>
            <a:off x="1260056" y="2059394"/>
            <a:ext cx="10602261" cy="2739211"/>
          </a:xfrm>
          <a:prstGeom prst="rect">
            <a:avLst/>
          </a:prstGeom>
          <a:noFill/>
        </p:spPr>
        <p:txBody>
          <a:bodyPr wrap="square" rtlCol="0">
            <a:spAutoFit/>
          </a:bodyPr>
          <a:lstStyle/>
          <a:p>
            <a:r>
              <a:rPr lang="en-US" sz="1800" dirty="0">
                <a:effectLst/>
                <a:latin typeface="Calibri" panose="020F0502020204030204" pitchFamily="34" charset="0"/>
              </a:rPr>
              <a:t>Python provides built-in classes, str, int, float, list, </a:t>
            </a:r>
            <a:r>
              <a:rPr lang="en-US" sz="1800" dirty="0" err="1">
                <a:effectLst/>
                <a:latin typeface="Calibri" panose="020F0502020204030204" pitchFamily="34" charset="0"/>
              </a:rPr>
              <a:t>dict</a:t>
            </a:r>
            <a:r>
              <a:rPr lang="en-US" sz="1800" dirty="0">
                <a:effectLst/>
                <a:latin typeface="Calibri" panose="020F0502020204030204" pitchFamily="34" charset="0"/>
              </a:rPr>
              <a:t>, and tuple that convert (or coerce) to the appropriate type if needed:</a:t>
            </a:r>
            <a:endParaRPr lang="en-US" sz="1800" dirty="0">
              <a:solidFill>
                <a:schemeClr val="accent1">
                  <a:lumMod val="75000"/>
                </a:schemeClr>
              </a:solidFill>
            </a:endParaRPr>
          </a:p>
          <a:p>
            <a:r>
              <a:rPr lang="en-US" dirty="0"/>
              <a:t>	</a:t>
            </a:r>
          </a:p>
          <a:p>
            <a:pPr marL="0" marR="0">
              <a:spcBef>
                <a:spcPts val="0"/>
              </a:spcBef>
              <a:spcAft>
                <a:spcPts val="0"/>
              </a:spcAft>
            </a:pPr>
            <a:r>
              <a:rPr lang="en-US" sz="1800" dirty="0">
                <a:effectLst/>
                <a:latin typeface="Consolas" panose="020B0609020204030204" pitchFamily="49" charset="0"/>
              </a:rPr>
              <a:t>&gt; &gt; &gt; str( 0)</a:t>
            </a:r>
          </a:p>
          <a:p>
            <a:pPr marL="0" marR="0">
              <a:spcBef>
                <a:spcPts val="0"/>
              </a:spcBef>
              <a:spcAft>
                <a:spcPts val="0"/>
              </a:spcAft>
            </a:pPr>
            <a:r>
              <a:rPr lang="en-US" sz="1800" dirty="0">
                <a:effectLst/>
                <a:latin typeface="Consolas" panose="020B0609020204030204" pitchFamily="49" charset="0"/>
              </a:rPr>
              <a:t> '0' </a:t>
            </a:r>
          </a:p>
          <a:p>
            <a:pPr marL="0" marR="0">
              <a:spcBef>
                <a:spcPts val="0"/>
              </a:spcBef>
              <a:spcAft>
                <a:spcPts val="0"/>
              </a:spcAft>
            </a:pPr>
            <a:r>
              <a:rPr lang="en-US" sz="1800" dirty="0">
                <a:effectLst/>
                <a:latin typeface="Consolas" panose="020B0609020204030204" pitchFamily="49" charset="0"/>
              </a:rPr>
              <a:t>&gt; &gt; &gt; tuple([ 1,2]) </a:t>
            </a:r>
          </a:p>
          <a:p>
            <a:pPr marL="0" marR="0">
              <a:spcBef>
                <a:spcPts val="0"/>
              </a:spcBef>
              <a:spcAft>
                <a:spcPts val="0"/>
              </a:spcAft>
            </a:pPr>
            <a:r>
              <a:rPr lang="en-US" sz="1800" dirty="0">
                <a:effectLst/>
                <a:latin typeface="Consolas" panose="020B0609020204030204" pitchFamily="49" charset="0"/>
              </a:rPr>
              <a:t>(1, 2) </a:t>
            </a:r>
          </a:p>
          <a:p>
            <a:pPr marL="0" marR="0">
              <a:spcBef>
                <a:spcPts val="0"/>
              </a:spcBef>
              <a:spcAft>
                <a:spcPts val="0"/>
              </a:spcAft>
            </a:pPr>
            <a:r>
              <a:rPr lang="en-US" sz="1800" dirty="0">
                <a:effectLst/>
                <a:latin typeface="Consolas" panose="020B0609020204030204" pitchFamily="49" charset="0"/>
              </a:rPr>
              <a:t>&gt; &gt; &gt; list('</a:t>
            </a:r>
            <a:r>
              <a:rPr lang="en-US" sz="1800" dirty="0" err="1">
                <a:effectLst/>
                <a:latin typeface="Consolas" panose="020B0609020204030204" pitchFamily="49" charset="0"/>
              </a:rPr>
              <a:t>abc</a:t>
            </a:r>
            <a:r>
              <a:rPr lang="en-US" sz="1800" dirty="0">
                <a:effectLst/>
                <a:latin typeface="Consolas" panose="020B0609020204030204" pitchFamily="49" charset="0"/>
              </a:rPr>
              <a:t>')</a:t>
            </a:r>
          </a:p>
          <a:p>
            <a:pPr marL="0" marR="0">
              <a:spcBef>
                <a:spcPts val="0"/>
              </a:spcBef>
              <a:spcAft>
                <a:spcPts val="0"/>
              </a:spcAft>
            </a:pPr>
            <a:r>
              <a:rPr lang="en-US" sz="1800" dirty="0">
                <a:effectLst/>
                <a:latin typeface="Consolas" panose="020B0609020204030204" pitchFamily="49" charset="0"/>
              </a:rPr>
              <a:t>[‘a', 'b', 'c']</a:t>
            </a:r>
          </a:p>
          <a:p>
            <a:endParaRPr lang="en-US" dirty="0"/>
          </a:p>
        </p:txBody>
      </p:sp>
    </p:spTree>
    <p:extLst>
      <p:ext uri="{BB962C8B-B14F-4D97-AF65-F5344CB8AC3E}">
        <p14:creationId xmlns:p14="http://schemas.microsoft.com/office/powerpoint/2010/main" val="3318706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B540-0FAD-42DC-AEC7-6EB545771A6A}"/>
              </a:ext>
            </a:extLst>
          </p:cNvPr>
          <p:cNvSpPr>
            <a:spLocks noGrp="1"/>
          </p:cNvSpPr>
          <p:nvPr>
            <p:ph type="title"/>
          </p:nvPr>
        </p:nvSpPr>
        <p:spPr/>
        <p:txBody>
          <a:bodyPr/>
          <a:lstStyle/>
          <a:p>
            <a:r>
              <a:rPr lang="en-US" dirty="0"/>
              <a:t>Basic Math</a:t>
            </a:r>
          </a:p>
        </p:txBody>
      </p:sp>
      <p:pic>
        <p:nvPicPr>
          <p:cNvPr id="3" name="Picture 2">
            <a:extLst>
              <a:ext uri="{FF2B5EF4-FFF2-40B4-BE49-F238E27FC236}">
                <a16:creationId xmlns:a16="http://schemas.microsoft.com/office/drawing/2014/main" id="{F457C47E-B9B5-4F3C-A84C-CF75E5AB662B}"/>
              </a:ext>
            </a:extLst>
          </p:cNvPr>
          <p:cNvPicPr>
            <a:picLocks noChangeAspect="1"/>
          </p:cNvPicPr>
          <p:nvPr/>
        </p:nvPicPr>
        <p:blipFill>
          <a:blip r:embed="rId2"/>
          <a:stretch>
            <a:fillRect/>
          </a:stretch>
        </p:blipFill>
        <p:spPr>
          <a:xfrm>
            <a:off x="764466" y="1678596"/>
            <a:ext cx="5239295" cy="4496410"/>
          </a:xfrm>
          <a:prstGeom prst="rect">
            <a:avLst/>
          </a:prstGeom>
        </p:spPr>
      </p:pic>
      <p:pic>
        <p:nvPicPr>
          <p:cNvPr id="4" name="Picture 3">
            <a:extLst>
              <a:ext uri="{FF2B5EF4-FFF2-40B4-BE49-F238E27FC236}">
                <a16:creationId xmlns:a16="http://schemas.microsoft.com/office/drawing/2014/main" id="{877841C1-73A8-459E-86EE-29ABC6DD4D1C}"/>
              </a:ext>
            </a:extLst>
          </p:cNvPr>
          <p:cNvPicPr>
            <a:picLocks noChangeAspect="1"/>
          </p:cNvPicPr>
          <p:nvPr/>
        </p:nvPicPr>
        <p:blipFill>
          <a:blip r:embed="rId3"/>
          <a:stretch>
            <a:fillRect/>
          </a:stretch>
        </p:blipFill>
        <p:spPr>
          <a:xfrm>
            <a:off x="6731453" y="1625252"/>
            <a:ext cx="5361905" cy="1628571"/>
          </a:xfrm>
          <a:prstGeom prst="rect">
            <a:avLst/>
          </a:prstGeom>
        </p:spPr>
      </p:pic>
    </p:spTree>
    <p:extLst>
      <p:ext uri="{BB962C8B-B14F-4D97-AF65-F5344CB8AC3E}">
        <p14:creationId xmlns:p14="http://schemas.microsoft.com/office/powerpoint/2010/main" val="1598096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B540-0FAD-42DC-AEC7-6EB545771A6A}"/>
              </a:ext>
            </a:extLst>
          </p:cNvPr>
          <p:cNvSpPr>
            <a:spLocks noGrp="1"/>
          </p:cNvSpPr>
          <p:nvPr>
            <p:ph type="title"/>
          </p:nvPr>
        </p:nvSpPr>
        <p:spPr/>
        <p:txBody>
          <a:bodyPr/>
          <a:lstStyle/>
          <a:p>
            <a:r>
              <a:rPr lang="en-US" dirty="0"/>
              <a:t>Basic Math</a:t>
            </a:r>
          </a:p>
        </p:txBody>
      </p:sp>
      <p:pic>
        <p:nvPicPr>
          <p:cNvPr id="4" name="Picture 3">
            <a:extLst>
              <a:ext uri="{FF2B5EF4-FFF2-40B4-BE49-F238E27FC236}">
                <a16:creationId xmlns:a16="http://schemas.microsoft.com/office/drawing/2014/main" id="{D4FD2215-FEF9-4CDF-823A-869F4B6C2566}"/>
              </a:ext>
            </a:extLst>
          </p:cNvPr>
          <p:cNvPicPr>
            <a:picLocks noChangeAspect="1"/>
          </p:cNvPicPr>
          <p:nvPr/>
        </p:nvPicPr>
        <p:blipFill>
          <a:blip r:embed="rId2"/>
          <a:stretch>
            <a:fillRect/>
          </a:stretch>
        </p:blipFill>
        <p:spPr>
          <a:xfrm>
            <a:off x="4675646" y="408668"/>
            <a:ext cx="5266667" cy="5704762"/>
          </a:xfrm>
          <a:prstGeom prst="rect">
            <a:avLst/>
          </a:prstGeom>
        </p:spPr>
      </p:pic>
    </p:spTree>
    <p:extLst>
      <p:ext uri="{BB962C8B-B14F-4D97-AF65-F5344CB8AC3E}">
        <p14:creationId xmlns:p14="http://schemas.microsoft.com/office/powerpoint/2010/main" val="277777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97FC8-B5A1-4731-87CE-235AF5F6FA1E}"/>
              </a:ext>
            </a:extLst>
          </p:cNvPr>
          <p:cNvSpPr>
            <a:spLocks noGrp="1"/>
          </p:cNvSpPr>
          <p:nvPr>
            <p:ph type="title"/>
          </p:nvPr>
        </p:nvSpPr>
        <p:spPr/>
        <p:txBody>
          <a:bodyPr/>
          <a:lstStyle/>
          <a:p>
            <a:r>
              <a:rPr lang="en-US" dirty="0"/>
              <a:t>Functions</a:t>
            </a:r>
          </a:p>
        </p:txBody>
      </p:sp>
      <p:pic>
        <p:nvPicPr>
          <p:cNvPr id="3" name="Picture 2">
            <a:extLst>
              <a:ext uri="{FF2B5EF4-FFF2-40B4-BE49-F238E27FC236}">
                <a16:creationId xmlns:a16="http://schemas.microsoft.com/office/drawing/2014/main" id="{08D3D9DE-8F02-4DCA-8588-E80C6CCE81B3}"/>
              </a:ext>
            </a:extLst>
          </p:cNvPr>
          <p:cNvPicPr>
            <a:picLocks noChangeAspect="1"/>
          </p:cNvPicPr>
          <p:nvPr/>
        </p:nvPicPr>
        <p:blipFill>
          <a:blip r:embed="rId2"/>
          <a:stretch>
            <a:fillRect/>
          </a:stretch>
        </p:blipFill>
        <p:spPr>
          <a:xfrm>
            <a:off x="6286427" y="386494"/>
            <a:ext cx="5276190" cy="1952381"/>
          </a:xfrm>
          <a:prstGeom prst="rect">
            <a:avLst/>
          </a:prstGeom>
        </p:spPr>
      </p:pic>
      <p:pic>
        <p:nvPicPr>
          <p:cNvPr id="4" name="Picture 3">
            <a:extLst>
              <a:ext uri="{FF2B5EF4-FFF2-40B4-BE49-F238E27FC236}">
                <a16:creationId xmlns:a16="http://schemas.microsoft.com/office/drawing/2014/main" id="{3B124918-7074-4B13-B269-E6F6C1DC97CD}"/>
              </a:ext>
            </a:extLst>
          </p:cNvPr>
          <p:cNvPicPr>
            <a:picLocks noChangeAspect="1"/>
          </p:cNvPicPr>
          <p:nvPr/>
        </p:nvPicPr>
        <p:blipFill>
          <a:blip r:embed="rId3"/>
          <a:stretch>
            <a:fillRect/>
          </a:stretch>
        </p:blipFill>
        <p:spPr>
          <a:xfrm>
            <a:off x="317423" y="1690629"/>
            <a:ext cx="5931013" cy="1952380"/>
          </a:xfrm>
          <a:prstGeom prst="rect">
            <a:avLst/>
          </a:prstGeom>
        </p:spPr>
      </p:pic>
      <p:pic>
        <p:nvPicPr>
          <p:cNvPr id="5" name="Picture 4">
            <a:extLst>
              <a:ext uri="{FF2B5EF4-FFF2-40B4-BE49-F238E27FC236}">
                <a16:creationId xmlns:a16="http://schemas.microsoft.com/office/drawing/2014/main" id="{FA1F896A-D993-4A54-89C3-4A58C2F5E3B5}"/>
              </a:ext>
            </a:extLst>
          </p:cNvPr>
          <p:cNvPicPr>
            <a:picLocks noChangeAspect="1"/>
          </p:cNvPicPr>
          <p:nvPr/>
        </p:nvPicPr>
        <p:blipFill>
          <a:blip r:embed="rId4"/>
          <a:stretch>
            <a:fillRect/>
          </a:stretch>
        </p:blipFill>
        <p:spPr>
          <a:xfrm>
            <a:off x="6261100" y="2385866"/>
            <a:ext cx="5361905" cy="1257143"/>
          </a:xfrm>
          <a:prstGeom prst="rect">
            <a:avLst/>
          </a:prstGeom>
        </p:spPr>
      </p:pic>
      <p:pic>
        <p:nvPicPr>
          <p:cNvPr id="6" name="Picture 5">
            <a:extLst>
              <a:ext uri="{FF2B5EF4-FFF2-40B4-BE49-F238E27FC236}">
                <a16:creationId xmlns:a16="http://schemas.microsoft.com/office/drawing/2014/main" id="{7691178B-380C-4A8B-B4C3-238C9A656E15}"/>
              </a:ext>
            </a:extLst>
          </p:cNvPr>
          <p:cNvPicPr>
            <a:picLocks noChangeAspect="1"/>
          </p:cNvPicPr>
          <p:nvPr/>
        </p:nvPicPr>
        <p:blipFill>
          <a:blip r:embed="rId5"/>
          <a:stretch>
            <a:fillRect/>
          </a:stretch>
        </p:blipFill>
        <p:spPr>
          <a:xfrm>
            <a:off x="380284" y="3758718"/>
            <a:ext cx="5333333" cy="1247619"/>
          </a:xfrm>
          <a:prstGeom prst="rect">
            <a:avLst/>
          </a:prstGeom>
        </p:spPr>
      </p:pic>
      <p:pic>
        <p:nvPicPr>
          <p:cNvPr id="7" name="Picture 6">
            <a:extLst>
              <a:ext uri="{FF2B5EF4-FFF2-40B4-BE49-F238E27FC236}">
                <a16:creationId xmlns:a16="http://schemas.microsoft.com/office/drawing/2014/main" id="{49193065-4E1D-4ADA-ACA5-9FDE1E238E35}"/>
              </a:ext>
            </a:extLst>
          </p:cNvPr>
          <p:cNvPicPr>
            <a:picLocks noChangeAspect="1"/>
          </p:cNvPicPr>
          <p:nvPr/>
        </p:nvPicPr>
        <p:blipFill>
          <a:blip r:embed="rId6"/>
          <a:stretch>
            <a:fillRect/>
          </a:stretch>
        </p:blipFill>
        <p:spPr>
          <a:xfrm>
            <a:off x="380284" y="5071696"/>
            <a:ext cx="5257143" cy="1180952"/>
          </a:xfrm>
          <a:prstGeom prst="rect">
            <a:avLst/>
          </a:prstGeom>
        </p:spPr>
      </p:pic>
      <p:pic>
        <p:nvPicPr>
          <p:cNvPr id="8" name="Picture 7">
            <a:extLst>
              <a:ext uri="{FF2B5EF4-FFF2-40B4-BE49-F238E27FC236}">
                <a16:creationId xmlns:a16="http://schemas.microsoft.com/office/drawing/2014/main" id="{17BF98B1-4E7B-43C0-B8E3-25357E44AC40}"/>
              </a:ext>
            </a:extLst>
          </p:cNvPr>
          <p:cNvPicPr>
            <a:picLocks noChangeAspect="1"/>
          </p:cNvPicPr>
          <p:nvPr/>
        </p:nvPicPr>
        <p:blipFill>
          <a:blip r:embed="rId7"/>
          <a:stretch>
            <a:fillRect/>
          </a:stretch>
        </p:blipFill>
        <p:spPr>
          <a:xfrm>
            <a:off x="6011575" y="3917310"/>
            <a:ext cx="5257143" cy="1685714"/>
          </a:xfrm>
          <a:prstGeom prst="rect">
            <a:avLst/>
          </a:prstGeom>
        </p:spPr>
      </p:pic>
    </p:spTree>
    <p:extLst>
      <p:ext uri="{BB962C8B-B14F-4D97-AF65-F5344CB8AC3E}">
        <p14:creationId xmlns:p14="http://schemas.microsoft.com/office/powerpoint/2010/main" val="3455856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97FC8-B5A1-4731-87CE-235AF5F6FA1E}"/>
              </a:ext>
            </a:extLst>
          </p:cNvPr>
          <p:cNvSpPr>
            <a:spLocks noGrp="1"/>
          </p:cNvSpPr>
          <p:nvPr>
            <p:ph type="title"/>
          </p:nvPr>
        </p:nvSpPr>
        <p:spPr/>
        <p:txBody>
          <a:bodyPr/>
          <a:lstStyle/>
          <a:p>
            <a:r>
              <a:rPr lang="en-US" dirty="0"/>
              <a:t>Problem</a:t>
            </a:r>
          </a:p>
        </p:txBody>
      </p:sp>
      <p:sp>
        <p:nvSpPr>
          <p:cNvPr id="10" name="TextBox 9">
            <a:extLst>
              <a:ext uri="{FF2B5EF4-FFF2-40B4-BE49-F238E27FC236}">
                <a16:creationId xmlns:a16="http://schemas.microsoft.com/office/drawing/2014/main" id="{2C62023D-EFD2-408A-B84F-6AD72C535E22}"/>
              </a:ext>
            </a:extLst>
          </p:cNvPr>
          <p:cNvSpPr txBox="1"/>
          <p:nvPr/>
        </p:nvSpPr>
        <p:spPr>
          <a:xfrm>
            <a:off x="815854" y="2467683"/>
            <a:ext cx="3788217" cy="369332"/>
          </a:xfrm>
          <a:prstGeom prst="rect">
            <a:avLst/>
          </a:prstGeom>
          <a:noFill/>
        </p:spPr>
        <p:txBody>
          <a:bodyPr wrap="none" rtlCol="0">
            <a:spAutoFit/>
          </a:bodyPr>
          <a:lstStyle/>
          <a:p>
            <a:r>
              <a:rPr lang="en-US" sz="1800" dirty="0"/>
              <a:t>What function signatures are valid?</a:t>
            </a:r>
          </a:p>
        </p:txBody>
      </p:sp>
      <p:pic>
        <p:nvPicPr>
          <p:cNvPr id="11" name="Picture 10">
            <a:extLst>
              <a:ext uri="{FF2B5EF4-FFF2-40B4-BE49-F238E27FC236}">
                <a16:creationId xmlns:a16="http://schemas.microsoft.com/office/drawing/2014/main" id="{CA082D6C-2CE9-4B8A-B42F-ABA64F686162}"/>
              </a:ext>
            </a:extLst>
          </p:cNvPr>
          <p:cNvPicPr>
            <a:picLocks noChangeAspect="1"/>
          </p:cNvPicPr>
          <p:nvPr/>
        </p:nvPicPr>
        <p:blipFill>
          <a:blip r:embed="rId2"/>
          <a:stretch>
            <a:fillRect/>
          </a:stretch>
        </p:blipFill>
        <p:spPr>
          <a:xfrm>
            <a:off x="1222475" y="2837015"/>
            <a:ext cx="2484888" cy="2213612"/>
          </a:xfrm>
          <a:prstGeom prst="rect">
            <a:avLst/>
          </a:prstGeom>
        </p:spPr>
      </p:pic>
      <p:pic>
        <p:nvPicPr>
          <p:cNvPr id="12" name="Picture 11">
            <a:extLst>
              <a:ext uri="{FF2B5EF4-FFF2-40B4-BE49-F238E27FC236}">
                <a16:creationId xmlns:a16="http://schemas.microsoft.com/office/drawing/2014/main" id="{91B857A5-CC05-4D7F-9CB6-12C6ECB4568F}"/>
              </a:ext>
            </a:extLst>
          </p:cNvPr>
          <p:cNvPicPr>
            <a:picLocks noChangeAspect="1"/>
          </p:cNvPicPr>
          <p:nvPr/>
        </p:nvPicPr>
        <p:blipFill>
          <a:blip r:embed="rId3"/>
          <a:stretch>
            <a:fillRect/>
          </a:stretch>
        </p:blipFill>
        <p:spPr>
          <a:xfrm>
            <a:off x="6503984" y="3136057"/>
            <a:ext cx="4317374" cy="925870"/>
          </a:xfrm>
          <a:prstGeom prst="rect">
            <a:avLst/>
          </a:prstGeom>
        </p:spPr>
      </p:pic>
      <p:sp>
        <p:nvSpPr>
          <p:cNvPr id="16" name="TextBox 15">
            <a:extLst>
              <a:ext uri="{FF2B5EF4-FFF2-40B4-BE49-F238E27FC236}">
                <a16:creationId xmlns:a16="http://schemas.microsoft.com/office/drawing/2014/main" id="{86AE88C2-7445-45C2-A65E-AF257BDF2C97}"/>
              </a:ext>
            </a:extLst>
          </p:cNvPr>
          <p:cNvSpPr txBox="1"/>
          <p:nvPr/>
        </p:nvSpPr>
        <p:spPr>
          <a:xfrm>
            <a:off x="6373789" y="2248099"/>
            <a:ext cx="3903633" cy="646331"/>
          </a:xfrm>
          <a:prstGeom prst="rect">
            <a:avLst/>
          </a:prstGeom>
          <a:noFill/>
        </p:spPr>
        <p:txBody>
          <a:bodyPr wrap="none" rtlCol="0">
            <a:spAutoFit/>
          </a:bodyPr>
          <a:lstStyle/>
          <a:p>
            <a:r>
              <a:rPr lang="en-US" sz="1800" dirty="0"/>
              <a:t>Change the function below to return </a:t>
            </a:r>
          </a:p>
          <a:p>
            <a:r>
              <a:rPr lang="en-US" sz="1800" dirty="0"/>
              <a:t>the greeting instead of printing it</a:t>
            </a:r>
          </a:p>
        </p:txBody>
      </p:sp>
    </p:spTree>
    <p:extLst>
      <p:ext uri="{BB962C8B-B14F-4D97-AF65-F5344CB8AC3E}">
        <p14:creationId xmlns:p14="http://schemas.microsoft.com/office/powerpoint/2010/main" val="5039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4ED5-CB8B-4C9D-8311-ADC9963EFFE0}"/>
              </a:ext>
            </a:extLst>
          </p:cNvPr>
          <p:cNvSpPr>
            <a:spLocks noGrp="1"/>
          </p:cNvSpPr>
          <p:nvPr>
            <p:ph type="title"/>
          </p:nvPr>
        </p:nvSpPr>
        <p:spPr/>
        <p:txBody>
          <a:bodyPr/>
          <a:lstStyle/>
          <a:p>
            <a:r>
              <a:rPr lang="en-US" dirty="0"/>
              <a:t>if / else</a:t>
            </a:r>
          </a:p>
        </p:txBody>
      </p:sp>
      <p:pic>
        <p:nvPicPr>
          <p:cNvPr id="3" name="Picture 2">
            <a:extLst>
              <a:ext uri="{FF2B5EF4-FFF2-40B4-BE49-F238E27FC236}">
                <a16:creationId xmlns:a16="http://schemas.microsoft.com/office/drawing/2014/main" id="{CA97D952-99B9-4D6B-B7C7-CAFD6A0A46A2}"/>
              </a:ext>
            </a:extLst>
          </p:cNvPr>
          <p:cNvPicPr>
            <a:picLocks noChangeAspect="1"/>
          </p:cNvPicPr>
          <p:nvPr/>
        </p:nvPicPr>
        <p:blipFill>
          <a:blip r:embed="rId2"/>
          <a:stretch>
            <a:fillRect/>
          </a:stretch>
        </p:blipFill>
        <p:spPr>
          <a:xfrm>
            <a:off x="318444" y="1885158"/>
            <a:ext cx="5666767" cy="3686445"/>
          </a:xfrm>
          <a:prstGeom prst="rect">
            <a:avLst/>
          </a:prstGeom>
        </p:spPr>
      </p:pic>
      <p:pic>
        <p:nvPicPr>
          <p:cNvPr id="4" name="Picture 3">
            <a:extLst>
              <a:ext uri="{FF2B5EF4-FFF2-40B4-BE49-F238E27FC236}">
                <a16:creationId xmlns:a16="http://schemas.microsoft.com/office/drawing/2014/main" id="{AFD448B4-A590-4AB4-87EB-B42C5AB189B6}"/>
              </a:ext>
            </a:extLst>
          </p:cNvPr>
          <p:cNvPicPr>
            <a:picLocks noChangeAspect="1"/>
          </p:cNvPicPr>
          <p:nvPr/>
        </p:nvPicPr>
        <p:blipFill>
          <a:blip r:embed="rId3"/>
          <a:stretch>
            <a:fillRect/>
          </a:stretch>
        </p:blipFill>
        <p:spPr>
          <a:xfrm>
            <a:off x="6261100" y="1926958"/>
            <a:ext cx="5480960" cy="3004083"/>
          </a:xfrm>
          <a:prstGeom prst="rect">
            <a:avLst/>
          </a:prstGeom>
        </p:spPr>
      </p:pic>
    </p:spTree>
    <p:extLst>
      <p:ext uri="{BB962C8B-B14F-4D97-AF65-F5344CB8AC3E}">
        <p14:creationId xmlns:p14="http://schemas.microsoft.com/office/powerpoint/2010/main" val="3700489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4ED5-CB8B-4C9D-8311-ADC9963EFFE0}"/>
              </a:ext>
            </a:extLst>
          </p:cNvPr>
          <p:cNvSpPr>
            <a:spLocks noGrp="1"/>
          </p:cNvSpPr>
          <p:nvPr>
            <p:ph type="title"/>
          </p:nvPr>
        </p:nvSpPr>
        <p:spPr/>
        <p:txBody>
          <a:bodyPr/>
          <a:lstStyle/>
          <a:p>
            <a:r>
              <a:rPr lang="en-US" dirty="0"/>
              <a:t>Boolean</a:t>
            </a:r>
          </a:p>
        </p:txBody>
      </p:sp>
      <p:pic>
        <p:nvPicPr>
          <p:cNvPr id="4" name="Picture 3">
            <a:extLst>
              <a:ext uri="{FF2B5EF4-FFF2-40B4-BE49-F238E27FC236}">
                <a16:creationId xmlns:a16="http://schemas.microsoft.com/office/drawing/2014/main" id="{E646108B-1366-4AB7-9C6B-1DB63829923D}"/>
              </a:ext>
            </a:extLst>
          </p:cNvPr>
          <p:cNvPicPr>
            <a:picLocks noChangeAspect="1"/>
          </p:cNvPicPr>
          <p:nvPr/>
        </p:nvPicPr>
        <p:blipFill>
          <a:blip r:embed="rId2"/>
          <a:stretch>
            <a:fillRect/>
          </a:stretch>
        </p:blipFill>
        <p:spPr>
          <a:xfrm>
            <a:off x="3656571" y="598283"/>
            <a:ext cx="5314286" cy="5561905"/>
          </a:xfrm>
          <a:prstGeom prst="rect">
            <a:avLst/>
          </a:prstGeom>
        </p:spPr>
      </p:pic>
    </p:spTree>
    <p:extLst>
      <p:ext uri="{BB962C8B-B14F-4D97-AF65-F5344CB8AC3E}">
        <p14:creationId xmlns:p14="http://schemas.microsoft.com/office/powerpoint/2010/main" val="669852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4ED5-CB8B-4C9D-8311-ADC9963EFFE0}"/>
              </a:ext>
            </a:extLst>
          </p:cNvPr>
          <p:cNvSpPr>
            <a:spLocks noGrp="1"/>
          </p:cNvSpPr>
          <p:nvPr>
            <p:ph type="title"/>
          </p:nvPr>
        </p:nvSpPr>
        <p:spPr/>
        <p:txBody>
          <a:bodyPr/>
          <a:lstStyle/>
          <a:p>
            <a:r>
              <a:rPr lang="en-US" dirty="0"/>
              <a:t>Classes &amp; Objects</a:t>
            </a:r>
          </a:p>
        </p:txBody>
      </p:sp>
      <p:pic>
        <p:nvPicPr>
          <p:cNvPr id="3" name="Picture 2">
            <a:extLst>
              <a:ext uri="{FF2B5EF4-FFF2-40B4-BE49-F238E27FC236}">
                <a16:creationId xmlns:a16="http://schemas.microsoft.com/office/drawing/2014/main" id="{BDB0743D-ADF0-4301-8A85-BC06F118DF46}"/>
              </a:ext>
            </a:extLst>
          </p:cNvPr>
          <p:cNvPicPr>
            <a:picLocks noChangeAspect="1"/>
          </p:cNvPicPr>
          <p:nvPr/>
        </p:nvPicPr>
        <p:blipFill>
          <a:blip r:embed="rId2"/>
          <a:stretch>
            <a:fillRect/>
          </a:stretch>
        </p:blipFill>
        <p:spPr>
          <a:xfrm>
            <a:off x="540546" y="1902582"/>
            <a:ext cx="5720554" cy="3645047"/>
          </a:xfrm>
          <a:prstGeom prst="rect">
            <a:avLst/>
          </a:prstGeom>
        </p:spPr>
      </p:pic>
      <p:pic>
        <p:nvPicPr>
          <p:cNvPr id="4" name="Picture 3">
            <a:extLst>
              <a:ext uri="{FF2B5EF4-FFF2-40B4-BE49-F238E27FC236}">
                <a16:creationId xmlns:a16="http://schemas.microsoft.com/office/drawing/2014/main" id="{DDC7A9DA-C293-4B96-8401-28A5703E1587}"/>
              </a:ext>
            </a:extLst>
          </p:cNvPr>
          <p:cNvPicPr>
            <a:picLocks noChangeAspect="1"/>
          </p:cNvPicPr>
          <p:nvPr/>
        </p:nvPicPr>
        <p:blipFill>
          <a:blip r:embed="rId3"/>
          <a:stretch>
            <a:fillRect/>
          </a:stretch>
        </p:blipFill>
        <p:spPr>
          <a:xfrm>
            <a:off x="6555947" y="1902582"/>
            <a:ext cx="5276190" cy="2142857"/>
          </a:xfrm>
          <a:prstGeom prst="rect">
            <a:avLst/>
          </a:prstGeom>
        </p:spPr>
      </p:pic>
      <p:pic>
        <p:nvPicPr>
          <p:cNvPr id="5" name="Picture 4">
            <a:extLst>
              <a:ext uri="{FF2B5EF4-FFF2-40B4-BE49-F238E27FC236}">
                <a16:creationId xmlns:a16="http://schemas.microsoft.com/office/drawing/2014/main" id="{37B35355-8D8D-479B-B00B-0BB0D92031A6}"/>
              </a:ext>
            </a:extLst>
          </p:cNvPr>
          <p:cNvPicPr>
            <a:picLocks noChangeAspect="1"/>
          </p:cNvPicPr>
          <p:nvPr/>
        </p:nvPicPr>
        <p:blipFill>
          <a:blip r:embed="rId4"/>
          <a:stretch>
            <a:fillRect/>
          </a:stretch>
        </p:blipFill>
        <p:spPr>
          <a:xfrm>
            <a:off x="6927645" y="4653084"/>
            <a:ext cx="4723809" cy="800000"/>
          </a:xfrm>
          <a:prstGeom prst="rect">
            <a:avLst/>
          </a:prstGeom>
        </p:spPr>
      </p:pic>
    </p:spTree>
    <p:extLst>
      <p:ext uri="{BB962C8B-B14F-4D97-AF65-F5344CB8AC3E}">
        <p14:creationId xmlns:p14="http://schemas.microsoft.com/office/powerpoint/2010/main" val="2160531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9"/>
          <p:cNvSpPr txBox="1">
            <a:spLocks noGrp="1"/>
          </p:cNvSpPr>
          <p:nvPr>
            <p:ph type="title"/>
          </p:nvPr>
        </p:nvSpPr>
        <p:spPr>
          <a:xfrm>
            <a:off x="494427" y="583101"/>
            <a:ext cx="10035313" cy="76358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800"/>
              <a:buFont typeface="Arial"/>
              <a:buNone/>
            </a:pPr>
            <a:r>
              <a:rPr lang="en-US" dirty="0"/>
              <a:t>Python </a:t>
            </a:r>
            <a:r>
              <a:rPr lang="en-US"/>
              <a:t>Environment Overview </a:t>
            </a:r>
            <a:endParaRPr dirty="0"/>
          </a:p>
        </p:txBody>
      </p:sp>
      <p:pic>
        <p:nvPicPr>
          <p:cNvPr id="3" name="Picture 2">
            <a:extLst>
              <a:ext uri="{FF2B5EF4-FFF2-40B4-BE49-F238E27FC236}">
                <a16:creationId xmlns:a16="http://schemas.microsoft.com/office/drawing/2014/main" id="{33427BF3-EFCF-4D3A-B3CB-F1B0051A95FB}"/>
              </a:ext>
            </a:extLst>
          </p:cNvPr>
          <p:cNvPicPr>
            <a:picLocks noChangeAspect="1"/>
          </p:cNvPicPr>
          <p:nvPr/>
        </p:nvPicPr>
        <p:blipFill>
          <a:blip r:embed="rId3"/>
          <a:stretch>
            <a:fillRect/>
          </a:stretch>
        </p:blipFill>
        <p:spPr>
          <a:xfrm>
            <a:off x="384018" y="2428048"/>
            <a:ext cx="2819189" cy="1809750"/>
          </a:xfrm>
          <a:prstGeom prst="rect">
            <a:avLst/>
          </a:prstGeom>
        </p:spPr>
      </p:pic>
      <p:pic>
        <p:nvPicPr>
          <p:cNvPr id="1026" name="Picture 2" descr="Lightbox">
            <a:extLst>
              <a:ext uri="{FF2B5EF4-FFF2-40B4-BE49-F238E27FC236}">
                <a16:creationId xmlns:a16="http://schemas.microsoft.com/office/drawing/2014/main" id="{0AEAF754-5DAB-4935-8061-08483466B4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207" y="3070375"/>
            <a:ext cx="8785458" cy="2529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57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4ED5-CB8B-4C9D-8311-ADC9963EFFE0}"/>
              </a:ext>
            </a:extLst>
          </p:cNvPr>
          <p:cNvSpPr>
            <a:spLocks noGrp="1"/>
          </p:cNvSpPr>
          <p:nvPr>
            <p:ph type="title"/>
          </p:nvPr>
        </p:nvSpPr>
        <p:spPr/>
        <p:txBody>
          <a:bodyPr/>
          <a:lstStyle/>
          <a:p>
            <a:r>
              <a:rPr lang="en-US" dirty="0"/>
              <a:t>Inheritance</a:t>
            </a:r>
          </a:p>
        </p:txBody>
      </p:sp>
      <p:pic>
        <p:nvPicPr>
          <p:cNvPr id="6" name="Picture 5">
            <a:extLst>
              <a:ext uri="{FF2B5EF4-FFF2-40B4-BE49-F238E27FC236}">
                <a16:creationId xmlns:a16="http://schemas.microsoft.com/office/drawing/2014/main" id="{C49D0B7F-C900-417C-8934-D44173655266}"/>
              </a:ext>
            </a:extLst>
          </p:cNvPr>
          <p:cNvPicPr>
            <a:picLocks noChangeAspect="1"/>
          </p:cNvPicPr>
          <p:nvPr/>
        </p:nvPicPr>
        <p:blipFill>
          <a:blip r:embed="rId2"/>
          <a:stretch>
            <a:fillRect/>
          </a:stretch>
        </p:blipFill>
        <p:spPr>
          <a:xfrm>
            <a:off x="1227419" y="2010054"/>
            <a:ext cx="4114286" cy="3342857"/>
          </a:xfrm>
          <a:prstGeom prst="rect">
            <a:avLst/>
          </a:prstGeom>
        </p:spPr>
      </p:pic>
      <p:pic>
        <p:nvPicPr>
          <p:cNvPr id="7" name="Picture 6">
            <a:extLst>
              <a:ext uri="{FF2B5EF4-FFF2-40B4-BE49-F238E27FC236}">
                <a16:creationId xmlns:a16="http://schemas.microsoft.com/office/drawing/2014/main" id="{5667F83F-B173-4B41-A62D-68006C0FB4AC}"/>
              </a:ext>
            </a:extLst>
          </p:cNvPr>
          <p:cNvPicPr>
            <a:picLocks noChangeAspect="1"/>
          </p:cNvPicPr>
          <p:nvPr/>
        </p:nvPicPr>
        <p:blipFill>
          <a:blip r:embed="rId3"/>
          <a:stretch>
            <a:fillRect/>
          </a:stretch>
        </p:blipFill>
        <p:spPr>
          <a:xfrm>
            <a:off x="6850297" y="2421684"/>
            <a:ext cx="4285714" cy="2123810"/>
          </a:xfrm>
          <a:prstGeom prst="rect">
            <a:avLst/>
          </a:prstGeom>
        </p:spPr>
      </p:pic>
    </p:spTree>
    <p:extLst>
      <p:ext uri="{BB962C8B-B14F-4D97-AF65-F5344CB8AC3E}">
        <p14:creationId xmlns:p14="http://schemas.microsoft.com/office/powerpoint/2010/main" val="258842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4ED5-CB8B-4C9D-8311-ADC9963EFFE0}"/>
              </a:ext>
            </a:extLst>
          </p:cNvPr>
          <p:cNvSpPr>
            <a:spLocks noGrp="1"/>
          </p:cNvSpPr>
          <p:nvPr>
            <p:ph type="title"/>
          </p:nvPr>
        </p:nvSpPr>
        <p:spPr/>
        <p:txBody>
          <a:bodyPr/>
          <a:lstStyle/>
          <a:p>
            <a:r>
              <a:rPr lang="en-US" dirty="0"/>
              <a:t>Classes &amp; Objects</a:t>
            </a:r>
          </a:p>
        </p:txBody>
      </p:sp>
      <p:pic>
        <p:nvPicPr>
          <p:cNvPr id="3" name="Picture 2">
            <a:extLst>
              <a:ext uri="{FF2B5EF4-FFF2-40B4-BE49-F238E27FC236}">
                <a16:creationId xmlns:a16="http://schemas.microsoft.com/office/drawing/2014/main" id="{BDB0743D-ADF0-4301-8A85-BC06F118DF46}"/>
              </a:ext>
            </a:extLst>
          </p:cNvPr>
          <p:cNvPicPr>
            <a:picLocks noChangeAspect="1"/>
          </p:cNvPicPr>
          <p:nvPr/>
        </p:nvPicPr>
        <p:blipFill>
          <a:blip r:embed="rId2"/>
          <a:stretch>
            <a:fillRect/>
          </a:stretch>
        </p:blipFill>
        <p:spPr>
          <a:xfrm>
            <a:off x="540546" y="1902582"/>
            <a:ext cx="5720554" cy="3645047"/>
          </a:xfrm>
          <a:prstGeom prst="rect">
            <a:avLst/>
          </a:prstGeom>
        </p:spPr>
      </p:pic>
      <p:pic>
        <p:nvPicPr>
          <p:cNvPr id="4" name="Picture 3">
            <a:extLst>
              <a:ext uri="{FF2B5EF4-FFF2-40B4-BE49-F238E27FC236}">
                <a16:creationId xmlns:a16="http://schemas.microsoft.com/office/drawing/2014/main" id="{DDC7A9DA-C293-4B96-8401-28A5703E1587}"/>
              </a:ext>
            </a:extLst>
          </p:cNvPr>
          <p:cNvPicPr>
            <a:picLocks noChangeAspect="1"/>
          </p:cNvPicPr>
          <p:nvPr/>
        </p:nvPicPr>
        <p:blipFill>
          <a:blip r:embed="rId3"/>
          <a:stretch>
            <a:fillRect/>
          </a:stretch>
        </p:blipFill>
        <p:spPr>
          <a:xfrm>
            <a:off x="6555947" y="1902582"/>
            <a:ext cx="5276190" cy="2142857"/>
          </a:xfrm>
          <a:prstGeom prst="rect">
            <a:avLst/>
          </a:prstGeom>
        </p:spPr>
      </p:pic>
      <p:pic>
        <p:nvPicPr>
          <p:cNvPr id="5" name="Picture 4">
            <a:extLst>
              <a:ext uri="{FF2B5EF4-FFF2-40B4-BE49-F238E27FC236}">
                <a16:creationId xmlns:a16="http://schemas.microsoft.com/office/drawing/2014/main" id="{37B35355-8D8D-479B-B00B-0BB0D92031A6}"/>
              </a:ext>
            </a:extLst>
          </p:cNvPr>
          <p:cNvPicPr>
            <a:picLocks noChangeAspect="1"/>
          </p:cNvPicPr>
          <p:nvPr/>
        </p:nvPicPr>
        <p:blipFill>
          <a:blip r:embed="rId4"/>
          <a:stretch>
            <a:fillRect/>
          </a:stretch>
        </p:blipFill>
        <p:spPr>
          <a:xfrm>
            <a:off x="6927645" y="4653084"/>
            <a:ext cx="4723809" cy="800000"/>
          </a:xfrm>
          <a:prstGeom prst="rect">
            <a:avLst/>
          </a:prstGeom>
        </p:spPr>
      </p:pic>
    </p:spTree>
    <p:extLst>
      <p:ext uri="{BB962C8B-B14F-4D97-AF65-F5344CB8AC3E}">
        <p14:creationId xmlns:p14="http://schemas.microsoft.com/office/powerpoint/2010/main" val="372052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4ED5-CB8B-4C9D-8311-ADC9963EFFE0}"/>
              </a:ext>
            </a:extLst>
          </p:cNvPr>
          <p:cNvSpPr>
            <a:spLocks noGrp="1"/>
          </p:cNvSpPr>
          <p:nvPr>
            <p:ph type="title"/>
          </p:nvPr>
        </p:nvSpPr>
        <p:spPr/>
        <p:txBody>
          <a:bodyPr/>
          <a:lstStyle/>
          <a:p>
            <a:r>
              <a:rPr lang="en-US" dirty="0"/>
              <a:t>Problem</a:t>
            </a:r>
          </a:p>
        </p:txBody>
      </p:sp>
      <p:pic>
        <p:nvPicPr>
          <p:cNvPr id="6" name="Picture 5">
            <a:extLst>
              <a:ext uri="{FF2B5EF4-FFF2-40B4-BE49-F238E27FC236}">
                <a16:creationId xmlns:a16="http://schemas.microsoft.com/office/drawing/2014/main" id="{9D75F6A5-2248-4FC5-8576-E5ED8C4015AB}"/>
              </a:ext>
            </a:extLst>
          </p:cNvPr>
          <p:cNvPicPr>
            <a:picLocks noChangeAspect="1"/>
          </p:cNvPicPr>
          <p:nvPr/>
        </p:nvPicPr>
        <p:blipFill>
          <a:blip r:embed="rId2"/>
          <a:stretch>
            <a:fillRect/>
          </a:stretch>
        </p:blipFill>
        <p:spPr>
          <a:xfrm>
            <a:off x="669828" y="3134708"/>
            <a:ext cx="2714286" cy="2076190"/>
          </a:xfrm>
          <a:prstGeom prst="rect">
            <a:avLst/>
          </a:prstGeom>
        </p:spPr>
      </p:pic>
      <p:sp>
        <p:nvSpPr>
          <p:cNvPr id="7" name="TextBox 6">
            <a:extLst>
              <a:ext uri="{FF2B5EF4-FFF2-40B4-BE49-F238E27FC236}">
                <a16:creationId xmlns:a16="http://schemas.microsoft.com/office/drawing/2014/main" id="{9FB9497D-C334-4996-9C12-0B2943EF645D}"/>
              </a:ext>
            </a:extLst>
          </p:cNvPr>
          <p:cNvSpPr txBox="1"/>
          <p:nvPr/>
        </p:nvSpPr>
        <p:spPr>
          <a:xfrm>
            <a:off x="764275" y="2074460"/>
            <a:ext cx="2872854" cy="923330"/>
          </a:xfrm>
          <a:prstGeom prst="rect">
            <a:avLst/>
          </a:prstGeom>
          <a:noFill/>
        </p:spPr>
        <p:txBody>
          <a:bodyPr wrap="square" rtlCol="0">
            <a:spAutoFit/>
          </a:bodyPr>
          <a:lstStyle/>
          <a:p>
            <a:r>
              <a:rPr lang="en-US" sz="1800" dirty="0"/>
              <a:t>What are the Boolean values for the following variables?</a:t>
            </a:r>
          </a:p>
        </p:txBody>
      </p:sp>
      <p:pic>
        <p:nvPicPr>
          <p:cNvPr id="8" name="Picture 7">
            <a:extLst>
              <a:ext uri="{FF2B5EF4-FFF2-40B4-BE49-F238E27FC236}">
                <a16:creationId xmlns:a16="http://schemas.microsoft.com/office/drawing/2014/main" id="{EF66708D-6292-4E8F-8524-03C2E1C443F7}"/>
              </a:ext>
            </a:extLst>
          </p:cNvPr>
          <p:cNvPicPr>
            <a:picLocks noChangeAspect="1"/>
          </p:cNvPicPr>
          <p:nvPr/>
        </p:nvPicPr>
        <p:blipFill>
          <a:blip r:embed="rId3"/>
          <a:stretch>
            <a:fillRect/>
          </a:stretch>
        </p:blipFill>
        <p:spPr>
          <a:xfrm>
            <a:off x="3849154" y="3193024"/>
            <a:ext cx="3238095" cy="1400000"/>
          </a:xfrm>
          <a:prstGeom prst="rect">
            <a:avLst/>
          </a:prstGeom>
        </p:spPr>
      </p:pic>
      <p:sp>
        <p:nvSpPr>
          <p:cNvPr id="12" name="TextBox 11">
            <a:extLst>
              <a:ext uri="{FF2B5EF4-FFF2-40B4-BE49-F238E27FC236}">
                <a16:creationId xmlns:a16="http://schemas.microsoft.com/office/drawing/2014/main" id="{9E56C643-1EDE-4475-81E7-69067F60DC2F}"/>
              </a:ext>
            </a:extLst>
          </p:cNvPr>
          <p:cNvSpPr txBox="1"/>
          <p:nvPr/>
        </p:nvSpPr>
        <p:spPr>
          <a:xfrm>
            <a:off x="3849154" y="2129051"/>
            <a:ext cx="2872854" cy="646331"/>
          </a:xfrm>
          <a:prstGeom prst="rect">
            <a:avLst/>
          </a:prstGeom>
          <a:noFill/>
        </p:spPr>
        <p:txBody>
          <a:bodyPr wrap="square" rtlCol="0">
            <a:spAutoFit/>
          </a:bodyPr>
          <a:lstStyle/>
          <a:p>
            <a:r>
              <a:rPr lang="en-US" sz="1800" dirty="0"/>
              <a:t>What does the code below print?</a:t>
            </a:r>
          </a:p>
        </p:txBody>
      </p:sp>
      <p:sp>
        <p:nvSpPr>
          <p:cNvPr id="14" name="TextBox 13">
            <a:extLst>
              <a:ext uri="{FF2B5EF4-FFF2-40B4-BE49-F238E27FC236}">
                <a16:creationId xmlns:a16="http://schemas.microsoft.com/office/drawing/2014/main" id="{217A3578-558E-486C-AEB8-42874F569DEE}"/>
              </a:ext>
            </a:extLst>
          </p:cNvPr>
          <p:cNvSpPr txBox="1"/>
          <p:nvPr/>
        </p:nvSpPr>
        <p:spPr>
          <a:xfrm>
            <a:off x="8427493" y="1096924"/>
            <a:ext cx="3633064" cy="923330"/>
          </a:xfrm>
          <a:prstGeom prst="rect">
            <a:avLst/>
          </a:prstGeom>
          <a:noFill/>
        </p:spPr>
        <p:txBody>
          <a:bodyPr wrap="square" rtlCol="0">
            <a:spAutoFit/>
          </a:bodyPr>
          <a:lstStyle/>
          <a:p>
            <a:r>
              <a:rPr lang="en-US" sz="1800" dirty="0"/>
              <a:t>What is the process called that allows a class to derive another class’ members?</a:t>
            </a:r>
          </a:p>
        </p:txBody>
      </p:sp>
      <p:sp>
        <p:nvSpPr>
          <p:cNvPr id="16" name="TextBox 15">
            <a:extLst>
              <a:ext uri="{FF2B5EF4-FFF2-40B4-BE49-F238E27FC236}">
                <a16:creationId xmlns:a16="http://schemas.microsoft.com/office/drawing/2014/main" id="{EB0BBA9A-588F-4CBD-A63A-AF21319FFC29}"/>
              </a:ext>
            </a:extLst>
          </p:cNvPr>
          <p:cNvSpPr txBox="1"/>
          <p:nvPr/>
        </p:nvSpPr>
        <p:spPr>
          <a:xfrm>
            <a:off x="8368837" y="2692695"/>
            <a:ext cx="3153335" cy="1200329"/>
          </a:xfrm>
          <a:prstGeom prst="rect">
            <a:avLst/>
          </a:prstGeom>
          <a:noFill/>
        </p:spPr>
        <p:txBody>
          <a:bodyPr wrap="square" rtlCol="0">
            <a:spAutoFit/>
          </a:bodyPr>
          <a:lstStyle/>
          <a:p>
            <a:r>
              <a:rPr lang="en-US" sz="1800" dirty="0"/>
              <a:t>What is this method called and why does it exist</a:t>
            </a:r>
          </a:p>
          <a:p>
            <a:endParaRPr lang="en-US" sz="1800" dirty="0"/>
          </a:p>
          <a:p>
            <a:r>
              <a:rPr lang="en-US" sz="1800" dirty="0">
                <a:latin typeface="Consolas" panose="020B0609020204030204" pitchFamily="49" charset="0"/>
              </a:rPr>
              <a:t>__</a:t>
            </a:r>
            <a:r>
              <a:rPr lang="en-US" sz="1800" dirty="0" err="1">
                <a:latin typeface="Consolas" panose="020B0609020204030204" pitchFamily="49" charset="0"/>
              </a:rPr>
              <a:t>init</a:t>
            </a:r>
            <a:r>
              <a:rPr lang="en-US" sz="1800" dirty="0">
                <a:latin typeface="Consolas" panose="020B0609020204030204" pitchFamily="49" charset="0"/>
              </a:rPr>
              <a:t>__(param,param2)</a:t>
            </a:r>
          </a:p>
        </p:txBody>
      </p:sp>
      <p:sp>
        <p:nvSpPr>
          <p:cNvPr id="18" name="TextBox 17">
            <a:extLst>
              <a:ext uri="{FF2B5EF4-FFF2-40B4-BE49-F238E27FC236}">
                <a16:creationId xmlns:a16="http://schemas.microsoft.com/office/drawing/2014/main" id="{BB9C7500-E8A8-4347-84BA-506B5C104DCA}"/>
              </a:ext>
            </a:extLst>
          </p:cNvPr>
          <p:cNvSpPr txBox="1"/>
          <p:nvPr/>
        </p:nvSpPr>
        <p:spPr>
          <a:xfrm>
            <a:off x="8427493" y="4702206"/>
            <a:ext cx="2872854" cy="646331"/>
          </a:xfrm>
          <a:prstGeom prst="rect">
            <a:avLst/>
          </a:prstGeom>
          <a:noFill/>
        </p:spPr>
        <p:txBody>
          <a:bodyPr wrap="square" rtlCol="0">
            <a:spAutoFit/>
          </a:bodyPr>
          <a:lstStyle/>
          <a:p>
            <a:r>
              <a:rPr lang="en-US" sz="1800" dirty="0"/>
              <a:t>What is wrong with the above code</a:t>
            </a:r>
          </a:p>
        </p:txBody>
      </p:sp>
    </p:spTree>
    <p:extLst>
      <p:ext uri="{BB962C8B-B14F-4D97-AF65-F5344CB8AC3E}">
        <p14:creationId xmlns:p14="http://schemas.microsoft.com/office/powerpoint/2010/main" val="4025564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4ED5-CB8B-4C9D-8311-ADC9963EFFE0}"/>
              </a:ext>
            </a:extLst>
          </p:cNvPr>
          <p:cNvSpPr>
            <a:spLocks noGrp="1"/>
          </p:cNvSpPr>
          <p:nvPr>
            <p:ph type="title"/>
          </p:nvPr>
        </p:nvSpPr>
        <p:spPr/>
        <p:txBody>
          <a:bodyPr/>
          <a:lstStyle/>
          <a:p>
            <a:r>
              <a:rPr lang="en-US" dirty="0"/>
              <a:t>Collections</a:t>
            </a:r>
          </a:p>
        </p:txBody>
      </p:sp>
      <p:pic>
        <p:nvPicPr>
          <p:cNvPr id="6" name="Picture 5">
            <a:extLst>
              <a:ext uri="{FF2B5EF4-FFF2-40B4-BE49-F238E27FC236}">
                <a16:creationId xmlns:a16="http://schemas.microsoft.com/office/drawing/2014/main" id="{0CFAB28B-7B95-4422-AB0B-B96C2020763F}"/>
              </a:ext>
            </a:extLst>
          </p:cNvPr>
          <p:cNvPicPr>
            <a:picLocks noChangeAspect="1"/>
          </p:cNvPicPr>
          <p:nvPr/>
        </p:nvPicPr>
        <p:blipFill>
          <a:blip r:embed="rId2"/>
          <a:stretch>
            <a:fillRect/>
          </a:stretch>
        </p:blipFill>
        <p:spPr>
          <a:xfrm>
            <a:off x="2757735" y="1747544"/>
            <a:ext cx="6676529" cy="3738856"/>
          </a:xfrm>
          <a:prstGeom prst="rect">
            <a:avLst/>
          </a:prstGeom>
        </p:spPr>
      </p:pic>
    </p:spTree>
    <p:extLst>
      <p:ext uri="{BB962C8B-B14F-4D97-AF65-F5344CB8AC3E}">
        <p14:creationId xmlns:p14="http://schemas.microsoft.com/office/powerpoint/2010/main" val="22672503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4ED5-CB8B-4C9D-8311-ADC9963EFFE0}"/>
              </a:ext>
            </a:extLst>
          </p:cNvPr>
          <p:cNvSpPr>
            <a:spLocks noGrp="1"/>
          </p:cNvSpPr>
          <p:nvPr>
            <p:ph type="title"/>
          </p:nvPr>
        </p:nvSpPr>
        <p:spPr>
          <a:xfrm>
            <a:off x="507128" y="799001"/>
            <a:ext cx="11018406" cy="763588"/>
          </a:xfrm>
        </p:spPr>
        <p:txBody>
          <a:bodyPr/>
          <a:lstStyle/>
          <a:p>
            <a:r>
              <a:rPr lang="en-US" dirty="0"/>
              <a:t>Tuples  </a:t>
            </a:r>
            <a:r>
              <a:rPr lang="en-US" sz="3200" i="1" dirty="0"/>
              <a:t>(immutable array of variables)</a:t>
            </a:r>
          </a:p>
        </p:txBody>
      </p:sp>
      <p:pic>
        <p:nvPicPr>
          <p:cNvPr id="3" name="Picture 2">
            <a:extLst>
              <a:ext uri="{FF2B5EF4-FFF2-40B4-BE49-F238E27FC236}">
                <a16:creationId xmlns:a16="http://schemas.microsoft.com/office/drawing/2014/main" id="{362ED2C1-D730-4C3F-94E9-9F0C8ED26DE7}"/>
              </a:ext>
            </a:extLst>
          </p:cNvPr>
          <p:cNvPicPr>
            <a:picLocks noChangeAspect="1"/>
          </p:cNvPicPr>
          <p:nvPr/>
        </p:nvPicPr>
        <p:blipFill>
          <a:blip r:embed="rId2"/>
          <a:stretch>
            <a:fillRect/>
          </a:stretch>
        </p:blipFill>
        <p:spPr>
          <a:xfrm>
            <a:off x="2622531" y="2057745"/>
            <a:ext cx="5477061" cy="1159291"/>
          </a:xfrm>
          <a:prstGeom prst="rect">
            <a:avLst/>
          </a:prstGeom>
        </p:spPr>
      </p:pic>
      <p:pic>
        <p:nvPicPr>
          <p:cNvPr id="4" name="Picture 3">
            <a:extLst>
              <a:ext uri="{FF2B5EF4-FFF2-40B4-BE49-F238E27FC236}">
                <a16:creationId xmlns:a16="http://schemas.microsoft.com/office/drawing/2014/main" id="{8174D006-D9FD-4691-87B7-0396A4B8B6B6}"/>
              </a:ext>
            </a:extLst>
          </p:cNvPr>
          <p:cNvPicPr>
            <a:picLocks noChangeAspect="1"/>
          </p:cNvPicPr>
          <p:nvPr/>
        </p:nvPicPr>
        <p:blipFill>
          <a:blip r:embed="rId3"/>
          <a:stretch>
            <a:fillRect/>
          </a:stretch>
        </p:blipFill>
        <p:spPr>
          <a:xfrm>
            <a:off x="2826177" y="3712192"/>
            <a:ext cx="5389939" cy="1838187"/>
          </a:xfrm>
          <a:prstGeom prst="rect">
            <a:avLst/>
          </a:prstGeom>
        </p:spPr>
      </p:pic>
    </p:spTree>
    <p:extLst>
      <p:ext uri="{BB962C8B-B14F-4D97-AF65-F5344CB8AC3E}">
        <p14:creationId xmlns:p14="http://schemas.microsoft.com/office/powerpoint/2010/main" val="2027043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4ED5-CB8B-4C9D-8311-ADC9963EFFE0}"/>
              </a:ext>
            </a:extLst>
          </p:cNvPr>
          <p:cNvSpPr>
            <a:spLocks noGrp="1"/>
          </p:cNvSpPr>
          <p:nvPr>
            <p:ph type="title"/>
          </p:nvPr>
        </p:nvSpPr>
        <p:spPr>
          <a:xfrm>
            <a:off x="507128" y="799001"/>
            <a:ext cx="11018406" cy="763588"/>
          </a:xfrm>
        </p:spPr>
        <p:txBody>
          <a:bodyPr/>
          <a:lstStyle/>
          <a:p>
            <a:r>
              <a:rPr lang="en-US" dirty="0"/>
              <a:t>Tuples</a:t>
            </a:r>
            <a:endParaRPr lang="en-US" sz="3200" i="1" dirty="0"/>
          </a:p>
        </p:txBody>
      </p:sp>
      <p:pic>
        <p:nvPicPr>
          <p:cNvPr id="5" name="Picture 4">
            <a:extLst>
              <a:ext uri="{FF2B5EF4-FFF2-40B4-BE49-F238E27FC236}">
                <a16:creationId xmlns:a16="http://schemas.microsoft.com/office/drawing/2014/main" id="{5792F200-4122-459E-8FD7-9FCBBDB980F0}"/>
              </a:ext>
            </a:extLst>
          </p:cNvPr>
          <p:cNvPicPr>
            <a:picLocks noChangeAspect="1"/>
          </p:cNvPicPr>
          <p:nvPr/>
        </p:nvPicPr>
        <p:blipFill>
          <a:blip r:embed="rId2"/>
          <a:stretch>
            <a:fillRect/>
          </a:stretch>
        </p:blipFill>
        <p:spPr>
          <a:xfrm>
            <a:off x="4139553" y="410796"/>
            <a:ext cx="5570830" cy="5648203"/>
          </a:xfrm>
          <a:prstGeom prst="rect">
            <a:avLst/>
          </a:prstGeom>
        </p:spPr>
      </p:pic>
    </p:spTree>
    <p:extLst>
      <p:ext uri="{BB962C8B-B14F-4D97-AF65-F5344CB8AC3E}">
        <p14:creationId xmlns:p14="http://schemas.microsoft.com/office/powerpoint/2010/main" val="2585378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4ED5-CB8B-4C9D-8311-ADC9963EFFE0}"/>
              </a:ext>
            </a:extLst>
          </p:cNvPr>
          <p:cNvSpPr>
            <a:spLocks noGrp="1"/>
          </p:cNvSpPr>
          <p:nvPr>
            <p:ph type="title"/>
          </p:nvPr>
        </p:nvSpPr>
        <p:spPr>
          <a:xfrm>
            <a:off x="507128" y="799001"/>
            <a:ext cx="11018406" cy="763588"/>
          </a:xfrm>
        </p:spPr>
        <p:txBody>
          <a:bodyPr/>
          <a:lstStyle/>
          <a:p>
            <a:r>
              <a:rPr lang="en-US" dirty="0"/>
              <a:t>Lists</a:t>
            </a:r>
            <a:endParaRPr lang="en-US" sz="3200" i="1" dirty="0"/>
          </a:p>
        </p:txBody>
      </p:sp>
      <p:pic>
        <p:nvPicPr>
          <p:cNvPr id="4" name="Picture 3">
            <a:extLst>
              <a:ext uri="{FF2B5EF4-FFF2-40B4-BE49-F238E27FC236}">
                <a16:creationId xmlns:a16="http://schemas.microsoft.com/office/drawing/2014/main" id="{74F589E2-0D60-468C-9CA0-FF69D82FE4F0}"/>
              </a:ext>
            </a:extLst>
          </p:cNvPr>
          <p:cNvPicPr>
            <a:picLocks noChangeAspect="1"/>
          </p:cNvPicPr>
          <p:nvPr/>
        </p:nvPicPr>
        <p:blipFill>
          <a:blip r:embed="rId2"/>
          <a:stretch>
            <a:fillRect/>
          </a:stretch>
        </p:blipFill>
        <p:spPr>
          <a:xfrm>
            <a:off x="2842775" y="1698161"/>
            <a:ext cx="7330439" cy="3235504"/>
          </a:xfrm>
          <a:prstGeom prst="rect">
            <a:avLst/>
          </a:prstGeom>
        </p:spPr>
      </p:pic>
    </p:spTree>
    <p:extLst>
      <p:ext uri="{BB962C8B-B14F-4D97-AF65-F5344CB8AC3E}">
        <p14:creationId xmlns:p14="http://schemas.microsoft.com/office/powerpoint/2010/main" val="3954081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4ED5-CB8B-4C9D-8311-ADC9963EFFE0}"/>
              </a:ext>
            </a:extLst>
          </p:cNvPr>
          <p:cNvSpPr>
            <a:spLocks noGrp="1"/>
          </p:cNvSpPr>
          <p:nvPr>
            <p:ph type="title"/>
          </p:nvPr>
        </p:nvSpPr>
        <p:spPr>
          <a:xfrm>
            <a:off x="507128" y="799001"/>
            <a:ext cx="11018406" cy="763588"/>
          </a:xfrm>
        </p:spPr>
        <p:txBody>
          <a:bodyPr/>
          <a:lstStyle/>
          <a:p>
            <a:r>
              <a:rPr lang="en-US" dirty="0"/>
              <a:t>Lists</a:t>
            </a:r>
            <a:endParaRPr lang="en-US" sz="3200" i="1" dirty="0"/>
          </a:p>
        </p:txBody>
      </p:sp>
      <p:pic>
        <p:nvPicPr>
          <p:cNvPr id="3" name="Picture 2">
            <a:extLst>
              <a:ext uri="{FF2B5EF4-FFF2-40B4-BE49-F238E27FC236}">
                <a16:creationId xmlns:a16="http://schemas.microsoft.com/office/drawing/2014/main" id="{75A6B1F7-EAF8-4DC6-9F78-9DE3103B1A87}"/>
              </a:ext>
            </a:extLst>
          </p:cNvPr>
          <p:cNvPicPr>
            <a:picLocks noChangeAspect="1"/>
          </p:cNvPicPr>
          <p:nvPr/>
        </p:nvPicPr>
        <p:blipFill>
          <a:blip r:embed="rId2"/>
          <a:stretch>
            <a:fillRect/>
          </a:stretch>
        </p:blipFill>
        <p:spPr>
          <a:xfrm>
            <a:off x="3098830" y="573206"/>
            <a:ext cx="5994339" cy="3446746"/>
          </a:xfrm>
          <a:prstGeom prst="rect">
            <a:avLst/>
          </a:prstGeom>
        </p:spPr>
      </p:pic>
      <p:pic>
        <p:nvPicPr>
          <p:cNvPr id="5" name="Picture 4">
            <a:extLst>
              <a:ext uri="{FF2B5EF4-FFF2-40B4-BE49-F238E27FC236}">
                <a16:creationId xmlns:a16="http://schemas.microsoft.com/office/drawing/2014/main" id="{8AFE9DCB-82E1-4466-A6D6-E30ACC18C896}"/>
              </a:ext>
            </a:extLst>
          </p:cNvPr>
          <p:cNvPicPr>
            <a:picLocks noChangeAspect="1"/>
          </p:cNvPicPr>
          <p:nvPr/>
        </p:nvPicPr>
        <p:blipFill>
          <a:blip r:embed="rId3"/>
          <a:stretch>
            <a:fillRect/>
          </a:stretch>
        </p:blipFill>
        <p:spPr>
          <a:xfrm>
            <a:off x="3182887" y="4060974"/>
            <a:ext cx="5989370" cy="1321344"/>
          </a:xfrm>
          <a:prstGeom prst="rect">
            <a:avLst/>
          </a:prstGeom>
        </p:spPr>
      </p:pic>
      <p:pic>
        <p:nvPicPr>
          <p:cNvPr id="6" name="Picture 5">
            <a:extLst>
              <a:ext uri="{FF2B5EF4-FFF2-40B4-BE49-F238E27FC236}">
                <a16:creationId xmlns:a16="http://schemas.microsoft.com/office/drawing/2014/main" id="{DCE59D02-B3C4-470D-A4F0-F3F19FEDE21A}"/>
              </a:ext>
            </a:extLst>
          </p:cNvPr>
          <p:cNvPicPr>
            <a:picLocks noChangeAspect="1"/>
          </p:cNvPicPr>
          <p:nvPr/>
        </p:nvPicPr>
        <p:blipFill>
          <a:blip r:embed="rId4"/>
          <a:stretch>
            <a:fillRect/>
          </a:stretch>
        </p:blipFill>
        <p:spPr>
          <a:xfrm>
            <a:off x="3182886" y="5447223"/>
            <a:ext cx="5597603" cy="482729"/>
          </a:xfrm>
          <a:prstGeom prst="rect">
            <a:avLst/>
          </a:prstGeom>
        </p:spPr>
      </p:pic>
    </p:spTree>
    <p:extLst>
      <p:ext uri="{BB962C8B-B14F-4D97-AF65-F5344CB8AC3E}">
        <p14:creationId xmlns:p14="http://schemas.microsoft.com/office/powerpoint/2010/main" val="13543322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4ED5-CB8B-4C9D-8311-ADC9963EFFE0}"/>
              </a:ext>
            </a:extLst>
          </p:cNvPr>
          <p:cNvSpPr>
            <a:spLocks noGrp="1"/>
          </p:cNvSpPr>
          <p:nvPr>
            <p:ph type="title"/>
          </p:nvPr>
        </p:nvSpPr>
        <p:spPr>
          <a:xfrm>
            <a:off x="507128" y="799001"/>
            <a:ext cx="11018406" cy="763588"/>
          </a:xfrm>
        </p:spPr>
        <p:txBody>
          <a:bodyPr/>
          <a:lstStyle/>
          <a:p>
            <a:r>
              <a:rPr lang="en-US" dirty="0"/>
              <a:t>Dictionaries</a:t>
            </a:r>
            <a:endParaRPr lang="en-US" sz="3200" i="1" dirty="0"/>
          </a:p>
        </p:txBody>
      </p:sp>
      <p:pic>
        <p:nvPicPr>
          <p:cNvPr id="4" name="Picture 3">
            <a:extLst>
              <a:ext uri="{FF2B5EF4-FFF2-40B4-BE49-F238E27FC236}">
                <a16:creationId xmlns:a16="http://schemas.microsoft.com/office/drawing/2014/main" id="{C30B5F1D-7B1B-489D-9924-7CF6F38106B6}"/>
              </a:ext>
            </a:extLst>
          </p:cNvPr>
          <p:cNvPicPr>
            <a:picLocks noChangeAspect="1"/>
          </p:cNvPicPr>
          <p:nvPr/>
        </p:nvPicPr>
        <p:blipFill>
          <a:blip r:embed="rId2"/>
          <a:stretch>
            <a:fillRect/>
          </a:stretch>
        </p:blipFill>
        <p:spPr>
          <a:xfrm>
            <a:off x="288165" y="1689770"/>
            <a:ext cx="5728166" cy="4110211"/>
          </a:xfrm>
          <a:prstGeom prst="rect">
            <a:avLst/>
          </a:prstGeom>
        </p:spPr>
      </p:pic>
      <p:pic>
        <p:nvPicPr>
          <p:cNvPr id="5" name="Picture 4">
            <a:extLst>
              <a:ext uri="{FF2B5EF4-FFF2-40B4-BE49-F238E27FC236}">
                <a16:creationId xmlns:a16="http://schemas.microsoft.com/office/drawing/2014/main" id="{25755191-1419-441E-AA56-BBC77E4B12FE}"/>
              </a:ext>
            </a:extLst>
          </p:cNvPr>
          <p:cNvPicPr>
            <a:picLocks noChangeAspect="1"/>
          </p:cNvPicPr>
          <p:nvPr/>
        </p:nvPicPr>
        <p:blipFill>
          <a:blip r:embed="rId3"/>
          <a:stretch>
            <a:fillRect/>
          </a:stretch>
        </p:blipFill>
        <p:spPr>
          <a:xfrm>
            <a:off x="7480824" y="1011451"/>
            <a:ext cx="2361905" cy="609524"/>
          </a:xfrm>
          <a:prstGeom prst="rect">
            <a:avLst/>
          </a:prstGeom>
        </p:spPr>
      </p:pic>
      <p:pic>
        <p:nvPicPr>
          <p:cNvPr id="6" name="Picture 5">
            <a:extLst>
              <a:ext uri="{FF2B5EF4-FFF2-40B4-BE49-F238E27FC236}">
                <a16:creationId xmlns:a16="http://schemas.microsoft.com/office/drawing/2014/main" id="{C7730544-7410-43FE-82BE-DAD6B316B7CE}"/>
              </a:ext>
            </a:extLst>
          </p:cNvPr>
          <p:cNvPicPr>
            <a:picLocks noChangeAspect="1"/>
          </p:cNvPicPr>
          <p:nvPr/>
        </p:nvPicPr>
        <p:blipFill>
          <a:blip r:embed="rId3"/>
          <a:stretch>
            <a:fillRect/>
          </a:stretch>
        </p:blipFill>
        <p:spPr>
          <a:xfrm>
            <a:off x="7480823" y="1775039"/>
            <a:ext cx="2361905" cy="609524"/>
          </a:xfrm>
          <a:prstGeom prst="rect">
            <a:avLst/>
          </a:prstGeom>
        </p:spPr>
      </p:pic>
      <p:pic>
        <p:nvPicPr>
          <p:cNvPr id="8" name="Picture 7">
            <a:extLst>
              <a:ext uri="{FF2B5EF4-FFF2-40B4-BE49-F238E27FC236}">
                <a16:creationId xmlns:a16="http://schemas.microsoft.com/office/drawing/2014/main" id="{0E2FB4DD-6A3F-4091-822E-D5D14A6D28B6}"/>
              </a:ext>
            </a:extLst>
          </p:cNvPr>
          <p:cNvPicPr>
            <a:picLocks noChangeAspect="1"/>
          </p:cNvPicPr>
          <p:nvPr/>
        </p:nvPicPr>
        <p:blipFill>
          <a:blip r:embed="rId4"/>
          <a:stretch>
            <a:fillRect/>
          </a:stretch>
        </p:blipFill>
        <p:spPr>
          <a:xfrm>
            <a:off x="7480823" y="2508435"/>
            <a:ext cx="1923810" cy="657143"/>
          </a:xfrm>
          <a:prstGeom prst="rect">
            <a:avLst/>
          </a:prstGeom>
        </p:spPr>
      </p:pic>
      <p:pic>
        <p:nvPicPr>
          <p:cNvPr id="10" name="Picture 9">
            <a:extLst>
              <a:ext uri="{FF2B5EF4-FFF2-40B4-BE49-F238E27FC236}">
                <a16:creationId xmlns:a16="http://schemas.microsoft.com/office/drawing/2014/main" id="{9383F00B-0FCD-4F32-8FB8-5BA9AD18A2A0}"/>
              </a:ext>
            </a:extLst>
          </p:cNvPr>
          <p:cNvPicPr>
            <a:picLocks noChangeAspect="1"/>
          </p:cNvPicPr>
          <p:nvPr/>
        </p:nvPicPr>
        <p:blipFill>
          <a:blip r:embed="rId5"/>
          <a:stretch>
            <a:fillRect/>
          </a:stretch>
        </p:blipFill>
        <p:spPr>
          <a:xfrm>
            <a:off x="7480823" y="3289450"/>
            <a:ext cx="2219136" cy="2536156"/>
          </a:xfrm>
          <a:prstGeom prst="rect">
            <a:avLst/>
          </a:prstGeom>
        </p:spPr>
      </p:pic>
    </p:spTree>
    <p:extLst>
      <p:ext uri="{BB962C8B-B14F-4D97-AF65-F5344CB8AC3E}">
        <p14:creationId xmlns:p14="http://schemas.microsoft.com/office/powerpoint/2010/main" val="2819513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4ED5-CB8B-4C9D-8311-ADC9963EFFE0}"/>
              </a:ext>
            </a:extLst>
          </p:cNvPr>
          <p:cNvSpPr>
            <a:spLocks noGrp="1"/>
          </p:cNvSpPr>
          <p:nvPr>
            <p:ph type="title"/>
          </p:nvPr>
        </p:nvSpPr>
        <p:spPr>
          <a:xfrm>
            <a:off x="507128" y="799001"/>
            <a:ext cx="11018406" cy="763588"/>
          </a:xfrm>
        </p:spPr>
        <p:txBody>
          <a:bodyPr/>
          <a:lstStyle/>
          <a:p>
            <a:r>
              <a:rPr lang="en-US" dirty="0"/>
              <a:t>Problems</a:t>
            </a:r>
            <a:endParaRPr lang="en-US" sz="3200" i="1" dirty="0"/>
          </a:p>
        </p:txBody>
      </p:sp>
      <p:sp>
        <p:nvSpPr>
          <p:cNvPr id="6" name="TextBox 5">
            <a:extLst>
              <a:ext uri="{FF2B5EF4-FFF2-40B4-BE49-F238E27FC236}">
                <a16:creationId xmlns:a16="http://schemas.microsoft.com/office/drawing/2014/main" id="{7A1AFF44-B215-474E-A4F7-F356B9B87FEB}"/>
              </a:ext>
            </a:extLst>
          </p:cNvPr>
          <p:cNvSpPr txBox="1"/>
          <p:nvPr/>
        </p:nvSpPr>
        <p:spPr>
          <a:xfrm>
            <a:off x="1617260" y="1965278"/>
            <a:ext cx="9908274" cy="3108543"/>
          </a:xfrm>
          <a:prstGeom prst="rect">
            <a:avLst/>
          </a:prstGeom>
          <a:noFill/>
        </p:spPr>
        <p:txBody>
          <a:bodyPr wrap="square" rtlCol="0">
            <a:spAutoFit/>
          </a:bodyPr>
          <a:lstStyle/>
          <a:p>
            <a:r>
              <a:rPr lang="en-US" sz="2800" dirty="0"/>
              <a:t>What is the main difference between a lists and tuples</a:t>
            </a:r>
          </a:p>
          <a:p>
            <a:endParaRPr lang="en-US" sz="2800" dirty="0"/>
          </a:p>
          <a:p>
            <a:r>
              <a:rPr lang="en-US" sz="2800" dirty="0"/>
              <a:t>Can a float be used as a key in a dictionary</a:t>
            </a:r>
          </a:p>
          <a:p>
            <a:endParaRPr lang="en-US" sz="2800" dirty="0"/>
          </a:p>
          <a:p>
            <a:r>
              <a:rPr lang="en-US" sz="2800" dirty="0"/>
              <a:t>How many keys called “john” can you have in a dictionary</a:t>
            </a:r>
          </a:p>
          <a:p>
            <a:endParaRPr lang="en-US" sz="2800" dirty="0"/>
          </a:p>
          <a:p>
            <a:r>
              <a:rPr lang="en-US" sz="2800" dirty="0"/>
              <a:t>Is this a tuple:  (123)</a:t>
            </a:r>
          </a:p>
        </p:txBody>
      </p:sp>
    </p:spTree>
    <p:extLst>
      <p:ext uri="{BB962C8B-B14F-4D97-AF65-F5344CB8AC3E}">
        <p14:creationId xmlns:p14="http://schemas.microsoft.com/office/powerpoint/2010/main" val="23300763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9"/>
          <p:cNvSpPr txBox="1">
            <a:spLocks noGrp="1"/>
          </p:cNvSpPr>
          <p:nvPr>
            <p:ph type="title"/>
          </p:nvPr>
        </p:nvSpPr>
        <p:spPr>
          <a:xfrm>
            <a:off x="494427" y="583101"/>
            <a:ext cx="10035313" cy="76358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800"/>
              <a:buFont typeface="Arial"/>
              <a:buNone/>
            </a:pPr>
            <a:r>
              <a:rPr lang="en-US" dirty="0"/>
              <a:t>Spark Environment Overview</a:t>
            </a:r>
            <a:endParaRPr dirty="0"/>
          </a:p>
        </p:txBody>
      </p:sp>
      <p:pic>
        <p:nvPicPr>
          <p:cNvPr id="5" name="Picture 4">
            <a:extLst>
              <a:ext uri="{FF2B5EF4-FFF2-40B4-BE49-F238E27FC236}">
                <a16:creationId xmlns:a16="http://schemas.microsoft.com/office/drawing/2014/main" id="{33AE3FDF-7F1B-412C-BD21-207AD48DFBF6}"/>
              </a:ext>
            </a:extLst>
          </p:cNvPr>
          <p:cNvPicPr>
            <a:picLocks noChangeAspect="1"/>
          </p:cNvPicPr>
          <p:nvPr/>
        </p:nvPicPr>
        <p:blipFill>
          <a:blip r:embed="rId3"/>
          <a:stretch>
            <a:fillRect/>
          </a:stretch>
        </p:blipFill>
        <p:spPr>
          <a:xfrm>
            <a:off x="1253764" y="1428866"/>
            <a:ext cx="9200561" cy="44557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4ED5-CB8B-4C9D-8311-ADC9963EFFE0}"/>
              </a:ext>
            </a:extLst>
          </p:cNvPr>
          <p:cNvSpPr>
            <a:spLocks noGrp="1"/>
          </p:cNvSpPr>
          <p:nvPr>
            <p:ph type="title"/>
          </p:nvPr>
        </p:nvSpPr>
        <p:spPr/>
        <p:txBody>
          <a:bodyPr/>
          <a:lstStyle/>
          <a:p>
            <a:r>
              <a:rPr lang="en-US" dirty="0"/>
              <a:t>Loops</a:t>
            </a:r>
          </a:p>
        </p:txBody>
      </p:sp>
      <p:pic>
        <p:nvPicPr>
          <p:cNvPr id="3" name="Picture 2">
            <a:extLst>
              <a:ext uri="{FF2B5EF4-FFF2-40B4-BE49-F238E27FC236}">
                <a16:creationId xmlns:a16="http://schemas.microsoft.com/office/drawing/2014/main" id="{E4C2095F-C8D6-483D-94C0-BAECFBF39FF3}"/>
              </a:ext>
            </a:extLst>
          </p:cNvPr>
          <p:cNvPicPr>
            <a:picLocks noChangeAspect="1"/>
          </p:cNvPicPr>
          <p:nvPr/>
        </p:nvPicPr>
        <p:blipFill>
          <a:blip r:embed="rId2"/>
          <a:stretch>
            <a:fillRect/>
          </a:stretch>
        </p:blipFill>
        <p:spPr>
          <a:xfrm>
            <a:off x="2995707" y="258495"/>
            <a:ext cx="6032287" cy="5902093"/>
          </a:xfrm>
          <a:prstGeom prst="rect">
            <a:avLst/>
          </a:prstGeom>
        </p:spPr>
      </p:pic>
    </p:spTree>
    <p:extLst>
      <p:ext uri="{BB962C8B-B14F-4D97-AF65-F5344CB8AC3E}">
        <p14:creationId xmlns:p14="http://schemas.microsoft.com/office/powerpoint/2010/main" val="3251112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4ED5-CB8B-4C9D-8311-ADC9963EFFE0}"/>
              </a:ext>
            </a:extLst>
          </p:cNvPr>
          <p:cNvSpPr>
            <a:spLocks noGrp="1"/>
          </p:cNvSpPr>
          <p:nvPr>
            <p:ph type="title"/>
          </p:nvPr>
        </p:nvSpPr>
        <p:spPr/>
        <p:txBody>
          <a:bodyPr/>
          <a:lstStyle/>
          <a:p>
            <a:r>
              <a:rPr lang="en-US" dirty="0"/>
              <a:t>for</a:t>
            </a:r>
          </a:p>
        </p:txBody>
      </p:sp>
      <p:pic>
        <p:nvPicPr>
          <p:cNvPr id="5" name="Picture 4">
            <a:extLst>
              <a:ext uri="{FF2B5EF4-FFF2-40B4-BE49-F238E27FC236}">
                <a16:creationId xmlns:a16="http://schemas.microsoft.com/office/drawing/2014/main" id="{9294F9B8-1DED-4B73-8E1C-6BBB2DD66861}"/>
              </a:ext>
            </a:extLst>
          </p:cNvPr>
          <p:cNvPicPr>
            <a:picLocks noChangeAspect="1"/>
          </p:cNvPicPr>
          <p:nvPr/>
        </p:nvPicPr>
        <p:blipFill>
          <a:blip r:embed="rId2"/>
          <a:stretch>
            <a:fillRect/>
          </a:stretch>
        </p:blipFill>
        <p:spPr>
          <a:xfrm>
            <a:off x="2839779" y="799001"/>
            <a:ext cx="5475193" cy="2182214"/>
          </a:xfrm>
          <a:prstGeom prst="rect">
            <a:avLst/>
          </a:prstGeom>
        </p:spPr>
      </p:pic>
      <p:pic>
        <p:nvPicPr>
          <p:cNvPr id="6" name="Picture 5">
            <a:extLst>
              <a:ext uri="{FF2B5EF4-FFF2-40B4-BE49-F238E27FC236}">
                <a16:creationId xmlns:a16="http://schemas.microsoft.com/office/drawing/2014/main" id="{BF098C31-4195-43C9-B146-8D3A6E2B258F}"/>
              </a:ext>
            </a:extLst>
          </p:cNvPr>
          <p:cNvPicPr>
            <a:picLocks noChangeAspect="1"/>
          </p:cNvPicPr>
          <p:nvPr/>
        </p:nvPicPr>
        <p:blipFill>
          <a:blip r:embed="rId3"/>
          <a:stretch>
            <a:fillRect/>
          </a:stretch>
        </p:blipFill>
        <p:spPr>
          <a:xfrm>
            <a:off x="2839779" y="3119738"/>
            <a:ext cx="6058767" cy="2878453"/>
          </a:xfrm>
          <a:prstGeom prst="rect">
            <a:avLst/>
          </a:prstGeom>
        </p:spPr>
      </p:pic>
    </p:spTree>
    <p:extLst>
      <p:ext uri="{BB962C8B-B14F-4D97-AF65-F5344CB8AC3E}">
        <p14:creationId xmlns:p14="http://schemas.microsoft.com/office/powerpoint/2010/main" val="2217781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4ED5-CB8B-4C9D-8311-ADC9963EFFE0}"/>
              </a:ext>
            </a:extLst>
          </p:cNvPr>
          <p:cNvSpPr>
            <a:spLocks noGrp="1"/>
          </p:cNvSpPr>
          <p:nvPr>
            <p:ph type="title"/>
          </p:nvPr>
        </p:nvSpPr>
        <p:spPr/>
        <p:txBody>
          <a:bodyPr/>
          <a:lstStyle/>
          <a:p>
            <a:r>
              <a:rPr lang="en-US" dirty="0"/>
              <a:t>File Operations</a:t>
            </a:r>
          </a:p>
        </p:txBody>
      </p:sp>
      <p:pic>
        <p:nvPicPr>
          <p:cNvPr id="5" name="Picture 4">
            <a:extLst>
              <a:ext uri="{FF2B5EF4-FFF2-40B4-BE49-F238E27FC236}">
                <a16:creationId xmlns:a16="http://schemas.microsoft.com/office/drawing/2014/main" id="{9CAB65D1-44C4-494C-96D8-145994DA1552}"/>
              </a:ext>
            </a:extLst>
          </p:cNvPr>
          <p:cNvPicPr>
            <a:picLocks noChangeAspect="1"/>
          </p:cNvPicPr>
          <p:nvPr/>
        </p:nvPicPr>
        <p:blipFill>
          <a:blip r:embed="rId2"/>
          <a:stretch>
            <a:fillRect/>
          </a:stretch>
        </p:blipFill>
        <p:spPr>
          <a:xfrm>
            <a:off x="2064977" y="2070512"/>
            <a:ext cx="2971429" cy="533333"/>
          </a:xfrm>
          <a:prstGeom prst="rect">
            <a:avLst/>
          </a:prstGeom>
        </p:spPr>
      </p:pic>
      <p:pic>
        <p:nvPicPr>
          <p:cNvPr id="6" name="Picture 5">
            <a:extLst>
              <a:ext uri="{FF2B5EF4-FFF2-40B4-BE49-F238E27FC236}">
                <a16:creationId xmlns:a16="http://schemas.microsoft.com/office/drawing/2014/main" id="{D1E2CDA6-46D0-43E0-988D-219C3F18895D}"/>
              </a:ext>
            </a:extLst>
          </p:cNvPr>
          <p:cNvPicPr>
            <a:picLocks noChangeAspect="1"/>
          </p:cNvPicPr>
          <p:nvPr/>
        </p:nvPicPr>
        <p:blipFill>
          <a:blip r:embed="rId3"/>
          <a:stretch>
            <a:fillRect/>
          </a:stretch>
        </p:blipFill>
        <p:spPr>
          <a:xfrm>
            <a:off x="2064977" y="2959291"/>
            <a:ext cx="3333333" cy="1171429"/>
          </a:xfrm>
          <a:prstGeom prst="rect">
            <a:avLst/>
          </a:prstGeom>
        </p:spPr>
      </p:pic>
      <p:pic>
        <p:nvPicPr>
          <p:cNvPr id="7" name="Picture 6">
            <a:extLst>
              <a:ext uri="{FF2B5EF4-FFF2-40B4-BE49-F238E27FC236}">
                <a16:creationId xmlns:a16="http://schemas.microsoft.com/office/drawing/2014/main" id="{6FE9E6C8-20F9-4E9F-BD61-8B7F3A38264B}"/>
              </a:ext>
            </a:extLst>
          </p:cNvPr>
          <p:cNvPicPr>
            <a:picLocks noChangeAspect="1"/>
          </p:cNvPicPr>
          <p:nvPr/>
        </p:nvPicPr>
        <p:blipFill>
          <a:blip r:embed="rId4"/>
          <a:stretch>
            <a:fillRect/>
          </a:stretch>
        </p:blipFill>
        <p:spPr>
          <a:xfrm>
            <a:off x="2074500" y="5352384"/>
            <a:ext cx="1657143" cy="571429"/>
          </a:xfrm>
          <a:prstGeom prst="rect">
            <a:avLst/>
          </a:prstGeom>
        </p:spPr>
      </p:pic>
      <p:pic>
        <p:nvPicPr>
          <p:cNvPr id="8" name="Picture 7">
            <a:extLst>
              <a:ext uri="{FF2B5EF4-FFF2-40B4-BE49-F238E27FC236}">
                <a16:creationId xmlns:a16="http://schemas.microsoft.com/office/drawing/2014/main" id="{7EBC9232-E9E6-4219-862D-0404A388FCF9}"/>
              </a:ext>
            </a:extLst>
          </p:cNvPr>
          <p:cNvPicPr>
            <a:picLocks noChangeAspect="1"/>
          </p:cNvPicPr>
          <p:nvPr/>
        </p:nvPicPr>
        <p:blipFill>
          <a:blip r:embed="rId5"/>
          <a:stretch>
            <a:fillRect/>
          </a:stretch>
        </p:blipFill>
        <p:spPr>
          <a:xfrm>
            <a:off x="2064977" y="4446314"/>
            <a:ext cx="2266667" cy="590476"/>
          </a:xfrm>
          <a:prstGeom prst="rect">
            <a:avLst/>
          </a:prstGeom>
        </p:spPr>
      </p:pic>
    </p:spTree>
    <p:extLst>
      <p:ext uri="{BB962C8B-B14F-4D97-AF65-F5344CB8AC3E}">
        <p14:creationId xmlns:p14="http://schemas.microsoft.com/office/powerpoint/2010/main" val="1790244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4ED5-CB8B-4C9D-8311-ADC9963EFFE0}"/>
              </a:ext>
            </a:extLst>
          </p:cNvPr>
          <p:cNvSpPr>
            <a:spLocks noGrp="1"/>
          </p:cNvSpPr>
          <p:nvPr>
            <p:ph type="title"/>
          </p:nvPr>
        </p:nvSpPr>
        <p:spPr/>
        <p:txBody>
          <a:bodyPr/>
          <a:lstStyle/>
          <a:p>
            <a:r>
              <a:rPr lang="en-US" dirty="0"/>
              <a:t>Exceptions</a:t>
            </a:r>
          </a:p>
        </p:txBody>
      </p:sp>
      <p:pic>
        <p:nvPicPr>
          <p:cNvPr id="3" name="Picture 2">
            <a:extLst>
              <a:ext uri="{FF2B5EF4-FFF2-40B4-BE49-F238E27FC236}">
                <a16:creationId xmlns:a16="http://schemas.microsoft.com/office/drawing/2014/main" id="{9A3E091E-ED99-4C88-9282-7B3C296770E3}"/>
              </a:ext>
            </a:extLst>
          </p:cNvPr>
          <p:cNvPicPr>
            <a:picLocks noChangeAspect="1"/>
          </p:cNvPicPr>
          <p:nvPr/>
        </p:nvPicPr>
        <p:blipFill>
          <a:blip r:embed="rId2"/>
          <a:stretch>
            <a:fillRect/>
          </a:stretch>
        </p:blipFill>
        <p:spPr>
          <a:xfrm>
            <a:off x="3387490" y="2317969"/>
            <a:ext cx="4575476" cy="1660353"/>
          </a:xfrm>
          <a:prstGeom prst="rect">
            <a:avLst/>
          </a:prstGeom>
        </p:spPr>
      </p:pic>
    </p:spTree>
    <p:extLst>
      <p:ext uri="{BB962C8B-B14F-4D97-AF65-F5344CB8AC3E}">
        <p14:creationId xmlns:p14="http://schemas.microsoft.com/office/powerpoint/2010/main" val="23541702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4ED5-CB8B-4C9D-8311-ADC9963EFFE0}"/>
              </a:ext>
            </a:extLst>
          </p:cNvPr>
          <p:cNvSpPr>
            <a:spLocks noGrp="1"/>
          </p:cNvSpPr>
          <p:nvPr>
            <p:ph type="title"/>
          </p:nvPr>
        </p:nvSpPr>
        <p:spPr>
          <a:xfrm>
            <a:off x="507127" y="799001"/>
            <a:ext cx="7463165" cy="763588"/>
          </a:xfrm>
        </p:spPr>
        <p:txBody>
          <a:bodyPr/>
          <a:lstStyle/>
          <a:p>
            <a:r>
              <a:rPr lang="en-US" sz="4400" dirty="0"/>
              <a:t>Modules and Packages</a:t>
            </a:r>
          </a:p>
        </p:txBody>
      </p:sp>
      <p:pic>
        <p:nvPicPr>
          <p:cNvPr id="4" name="Picture 3">
            <a:extLst>
              <a:ext uri="{FF2B5EF4-FFF2-40B4-BE49-F238E27FC236}">
                <a16:creationId xmlns:a16="http://schemas.microsoft.com/office/drawing/2014/main" id="{540EB10C-B281-4B62-B816-44AEF9A6A37A}"/>
              </a:ext>
            </a:extLst>
          </p:cNvPr>
          <p:cNvPicPr>
            <a:picLocks noChangeAspect="1"/>
          </p:cNvPicPr>
          <p:nvPr/>
        </p:nvPicPr>
        <p:blipFill>
          <a:blip r:embed="rId2"/>
          <a:stretch>
            <a:fillRect/>
          </a:stretch>
        </p:blipFill>
        <p:spPr>
          <a:xfrm>
            <a:off x="3194473" y="1721937"/>
            <a:ext cx="5529004" cy="4337062"/>
          </a:xfrm>
          <a:prstGeom prst="rect">
            <a:avLst/>
          </a:prstGeom>
        </p:spPr>
      </p:pic>
    </p:spTree>
    <p:extLst>
      <p:ext uri="{BB962C8B-B14F-4D97-AF65-F5344CB8AC3E}">
        <p14:creationId xmlns:p14="http://schemas.microsoft.com/office/powerpoint/2010/main" val="26631705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4ED5-CB8B-4C9D-8311-ADC9963EFFE0}"/>
              </a:ext>
            </a:extLst>
          </p:cNvPr>
          <p:cNvSpPr>
            <a:spLocks noGrp="1"/>
          </p:cNvSpPr>
          <p:nvPr>
            <p:ph type="title"/>
          </p:nvPr>
        </p:nvSpPr>
        <p:spPr>
          <a:xfrm>
            <a:off x="507127" y="799001"/>
            <a:ext cx="7463165" cy="763588"/>
          </a:xfrm>
        </p:spPr>
        <p:txBody>
          <a:bodyPr/>
          <a:lstStyle/>
          <a:p>
            <a:r>
              <a:rPr lang="en-US" sz="4400" dirty="0"/>
              <a:t>Namespace</a:t>
            </a:r>
          </a:p>
        </p:txBody>
      </p:sp>
      <p:pic>
        <p:nvPicPr>
          <p:cNvPr id="3" name="Picture 2">
            <a:extLst>
              <a:ext uri="{FF2B5EF4-FFF2-40B4-BE49-F238E27FC236}">
                <a16:creationId xmlns:a16="http://schemas.microsoft.com/office/drawing/2014/main" id="{51B80666-4D5D-483F-BD7F-BA8C9420B725}"/>
              </a:ext>
            </a:extLst>
          </p:cNvPr>
          <p:cNvPicPr>
            <a:picLocks noChangeAspect="1"/>
          </p:cNvPicPr>
          <p:nvPr/>
        </p:nvPicPr>
        <p:blipFill>
          <a:blip r:embed="rId2"/>
          <a:stretch>
            <a:fillRect/>
          </a:stretch>
        </p:blipFill>
        <p:spPr>
          <a:xfrm>
            <a:off x="4145808" y="658204"/>
            <a:ext cx="7648968" cy="4926454"/>
          </a:xfrm>
          <a:prstGeom prst="rect">
            <a:avLst/>
          </a:prstGeom>
        </p:spPr>
      </p:pic>
      <p:sp>
        <p:nvSpPr>
          <p:cNvPr id="5" name="TextBox 4">
            <a:extLst>
              <a:ext uri="{FF2B5EF4-FFF2-40B4-BE49-F238E27FC236}">
                <a16:creationId xmlns:a16="http://schemas.microsoft.com/office/drawing/2014/main" id="{7B907B7B-3EE0-46E9-A33C-3492262BD722}"/>
              </a:ext>
            </a:extLst>
          </p:cNvPr>
          <p:cNvSpPr txBox="1"/>
          <p:nvPr/>
        </p:nvSpPr>
        <p:spPr>
          <a:xfrm>
            <a:off x="507127" y="4769050"/>
            <a:ext cx="4856724" cy="1631216"/>
          </a:xfrm>
          <a:prstGeom prst="rect">
            <a:avLst/>
          </a:prstGeom>
          <a:noFill/>
        </p:spPr>
        <p:txBody>
          <a:bodyPr wrap="square" rtlCol="0">
            <a:spAutoFit/>
          </a:bodyPr>
          <a:lstStyle/>
          <a:p>
            <a:r>
              <a:rPr lang="en-US" sz="2400" dirty="0"/>
              <a:t>Minimize Name Collisions</a:t>
            </a:r>
          </a:p>
          <a:p>
            <a:endParaRPr lang="en-US" sz="2400" dirty="0"/>
          </a:p>
          <a:p>
            <a:r>
              <a:rPr lang="en-US" sz="2400" dirty="0"/>
              <a:t>Organize Larger Code Bases</a:t>
            </a:r>
          </a:p>
          <a:p>
            <a:endParaRPr lang="en-US" dirty="0"/>
          </a:p>
          <a:p>
            <a:endParaRPr lang="en-US" dirty="0"/>
          </a:p>
        </p:txBody>
      </p:sp>
    </p:spTree>
    <p:extLst>
      <p:ext uri="{BB962C8B-B14F-4D97-AF65-F5344CB8AC3E}">
        <p14:creationId xmlns:p14="http://schemas.microsoft.com/office/powerpoint/2010/main" val="856485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4ED5-CB8B-4C9D-8311-ADC9963EFFE0}"/>
              </a:ext>
            </a:extLst>
          </p:cNvPr>
          <p:cNvSpPr>
            <a:spLocks noGrp="1"/>
          </p:cNvSpPr>
          <p:nvPr>
            <p:ph type="title"/>
          </p:nvPr>
        </p:nvSpPr>
        <p:spPr/>
        <p:txBody>
          <a:bodyPr/>
          <a:lstStyle/>
          <a:p>
            <a:r>
              <a:rPr lang="en-US" dirty="0"/>
              <a:t>Import</a:t>
            </a:r>
          </a:p>
        </p:txBody>
      </p:sp>
      <p:pic>
        <p:nvPicPr>
          <p:cNvPr id="4" name="Picture 3">
            <a:extLst>
              <a:ext uri="{FF2B5EF4-FFF2-40B4-BE49-F238E27FC236}">
                <a16:creationId xmlns:a16="http://schemas.microsoft.com/office/drawing/2014/main" id="{E33CAF6D-7E3C-482D-9689-C47FF48B2FC2}"/>
              </a:ext>
            </a:extLst>
          </p:cNvPr>
          <p:cNvPicPr>
            <a:picLocks noChangeAspect="1"/>
          </p:cNvPicPr>
          <p:nvPr/>
        </p:nvPicPr>
        <p:blipFill>
          <a:blip r:embed="rId2"/>
          <a:stretch>
            <a:fillRect/>
          </a:stretch>
        </p:blipFill>
        <p:spPr>
          <a:xfrm>
            <a:off x="4087159" y="1388492"/>
            <a:ext cx="2173941" cy="936645"/>
          </a:xfrm>
          <a:prstGeom prst="rect">
            <a:avLst/>
          </a:prstGeom>
        </p:spPr>
      </p:pic>
      <p:pic>
        <p:nvPicPr>
          <p:cNvPr id="7" name="Picture 6">
            <a:extLst>
              <a:ext uri="{FF2B5EF4-FFF2-40B4-BE49-F238E27FC236}">
                <a16:creationId xmlns:a16="http://schemas.microsoft.com/office/drawing/2014/main" id="{188129ED-B115-45A8-BB78-A7F13161E269}"/>
              </a:ext>
            </a:extLst>
          </p:cNvPr>
          <p:cNvPicPr>
            <a:picLocks noChangeAspect="1"/>
          </p:cNvPicPr>
          <p:nvPr/>
        </p:nvPicPr>
        <p:blipFill>
          <a:blip r:embed="rId3"/>
          <a:stretch>
            <a:fillRect/>
          </a:stretch>
        </p:blipFill>
        <p:spPr>
          <a:xfrm>
            <a:off x="4087159" y="2710035"/>
            <a:ext cx="2067981" cy="863436"/>
          </a:xfrm>
          <a:prstGeom prst="rect">
            <a:avLst/>
          </a:prstGeom>
        </p:spPr>
      </p:pic>
      <p:pic>
        <p:nvPicPr>
          <p:cNvPr id="8" name="Picture 7">
            <a:extLst>
              <a:ext uri="{FF2B5EF4-FFF2-40B4-BE49-F238E27FC236}">
                <a16:creationId xmlns:a16="http://schemas.microsoft.com/office/drawing/2014/main" id="{04721EA8-EC12-4817-807C-03C8AB665F39}"/>
              </a:ext>
            </a:extLst>
          </p:cNvPr>
          <p:cNvPicPr>
            <a:picLocks noChangeAspect="1"/>
          </p:cNvPicPr>
          <p:nvPr/>
        </p:nvPicPr>
        <p:blipFill>
          <a:blip r:embed="rId4"/>
          <a:stretch>
            <a:fillRect/>
          </a:stretch>
        </p:blipFill>
        <p:spPr>
          <a:xfrm>
            <a:off x="4087159" y="3958369"/>
            <a:ext cx="2838095" cy="333333"/>
          </a:xfrm>
          <a:prstGeom prst="rect">
            <a:avLst/>
          </a:prstGeom>
        </p:spPr>
      </p:pic>
    </p:spTree>
    <p:extLst>
      <p:ext uri="{BB962C8B-B14F-4D97-AF65-F5344CB8AC3E}">
        <p14:creationId xmlns:p14="http://schemas.microsoft.com/office/powerpoint/2010/main" val="3284659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97FC8-B5A1-4731-87CE-235AF5F6FA1E}"/>
              </a:ext>
            </a:extLst>
          </p:cNvPr>
          <p:cNvSpPr>
            <a:spLocks noGrp="1"/>
          </p:cNvSpPr>
          <p:nvPr>
            <p:ph type="title"/>
          </p:nvPr>
        </p:nvSpPr>
        <p:spPr>
          <a:xfrm>
            <a:off x="507128" y="799001"/>
            <a:ext cx="7409146" cy="763588"/>
          </a:xfrm>
        </p:spPr>
        <p:txBody>
          <a:bodyPr/>
          <a:lstStyle/>
          <a:p>
            <a:r>
              <a:rPr lang="en-US" dirty="0"/>
              <a:t>Anonymous Functions</a:t>
            </a:r>
          </a:p>
        </p:txBody>
      </p:sp>
      <p:pic>
        <p:nvPicPr>
          <p:cNvPr id="22" name="Picture 21">
            <a:extLst>
              <a:ext uri="{FF2B5EF4-FFF2-40B4-BE49-F238E27FC236}">
                <a16:creationId xmlns:a16="http://schemas.microsoft.com/office/drawing/2014/main" id="{39D98A2A-5827-4EBF-A6F8-9F30E7FD72C9}"/>
              </a:ext>
            </a:extLst>
          </p:cNvPr>
          <p:cNvPicPr>
            <a:picLocks noChangeAspect="1"/>
          </p:cNvPicPr>
          <p:nvPr/>
        </p:nvPicPr>
        <p:blipFill>
          <a:blip r:embed="rId2"/>
          <a:stretch>
            <a:fillRect/>
          </a:stretch>
        </p:blipFill>
        <p:spPr>
          <a:xfrm>
            <a:off x="1191041" y="1971733"/>
            <a:ext cx="3800725" cy="2171842"/>
          </a:xfrm>
          <a:prstGeom prst="rect">
            <a:avLst/>
          </a:prstGeom>
        </p:spPr>
      </p:pic>
    </p:spTree>
    <p:extLst>
      <p:ext uri="{BB962C8B-B14F-4D97-AF65-F5344CB8AC3E}">
        <p14:creationId xmlns:p14="http://schemas.microsoft.com/office/powerpoint/2010/main" val="2995972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97FC8-B5A1-4731-87CE-235AF5F6FA1E}"/>
              </a:ext>
            </a:extLst>
          </p:cNvPr>
          <p:cNvSpPr>
            <a:spLocks noGrp="1"/>
          </p:cNvSpPr>
          <p:nvPr>
            <p:ph type="title"/>
          </p:nvPr>
        </p:nvSpPr>
        <p:spPr>
          <a:xfrm>
            <a:off x="507128" y="799001"/>
            <a:ext cx="6744128" cy="763588"/>
          </a:xfrm>
        </p:spPr>
        <p:txBody>
          <a:bodyPr/>
          <a:lstStyle/>
          <a:p>
            <a:r>
              <a:rPr lang="en-US" dirty="0"/>
              <a:t>Functions Part 2</a:t>
            </a:r>
          </a:p>
        </p:txBody>
      </p:sp>
      <p:pic>
        <p:nvPicPr>
          <p:cNvPr id="10" name="Picture 9">
            <a:extLst>
              <a:ext uri="{FF2B5EF4-FFF2-40B4-BE49-F238E27FC236}">
                <a16:creationId xmlns:a16="http://schemas.microsoft.com/office/drawing/2014/main" id="{6FFFF149-3F67-4F86-8B32-158F653F0203}"/>
              </a:ext>
            </a:extLst>
          </p:cNvPr>
          <p:cNvPicPr>
            <a:picLocks noChangeAspect="1"/>
          </p:cNvPicPr>
          <p:nvPr/>
        </p:nvPicPr>
        <p:blipFill>
          <a:blip r:embed="rId2"/>
          <a:stretch>
            <a:fillRect/>
          </a:stretch>
        </p:blipFill>
        <p:spPr>
          <a:xfrm>
            <a:off x="1152787" y="2460698"/>
            <a:ext cx="4571429" cy="2047619"/>
          </a:xfrm>
          <a:prstGeom prst="rect">
            <a:avLst/>
          </a:prstGeom>
        </p:spPr>
      </p:pic>
      <p:sp>
        <p:nvSpPr>
          <p:cNvPr id="12" name="TextBox 11">
            <a:extLst>
              <a:ext uri="{FF2B5EF4-FFF2-40B4-BE49-F238E27FC236}">
                <a16:creationId xmlns:a16="http://schemas.microsoft.com/office/drawing/2014/main" id="{DDDBC3F9-68DD-4DE6-B7D6-0DA92A837BEA}"/>
              </a:ext>
            </a:extLst>
          </p:cNvPr>
          <p:cNvSpPr txBox="1"/>
          <p:nvPr/>
        </p:nvSpPr>
        <p:spPr>
          <a:xfrm>
            <a:off x="6363410" y="1026906"/>
            <a:ext cx="6109854" cy="307777"/>
          </a:xfrm>
          <a:prstGeom prst="rect">
            <a:avLst/>
          </a:prstGeom>
          <a:noFill/>
        </p:spPr>
        <p:txBody>
          <a:bodyPr wrap="square">
            <a:spAutoFit/>
          </a:bodyPr>
          <a:lstStyle/>
          <a:p>
            <a:r>
              <a:rPr lang="en-US" dirty="0" err="1"/>
              <a:t>Iterable</a:t>
            </a:r>
            <a:r>
              <a:rPr lang="en-US" dirty="0"/>
              <a:t> Unpacking</a:t>
            </a:r>
          </a:p>
        </p:txBody>
      </p:sp>
      <p:sp>
        <p:nvSpPr>
          <p:cNvPr id="13" name="TextBox 12">
            <a:extLst>
              <a:ext uri="{FF2B5EF4-FFF2-40B4-BE49-F238E27FC236}">
                <a16:creationId xmlns:a16="http://schemas.microsoft.com/office/drawing/2014/main" id="{93CCE97F-AD12-49C3-9D3A-BC09425B8535}"/>
              </a:ext>
            </a:extLst>
          </p:cNvPr>
          <p:cNvSpPr txBox="1"/>
          <p:nvPr/>
        </p:nvSpPr>
        <p:spPr>
          <a:xfrm>
            <a:off x="441124" y="2044637"/>
            <a:ext cx="6109854" cy="307777"/>
          </a:xfrm>
          <a:prstGeom prst="rect">
            <a:avLst/>
          </a:prstGeom>
          <a:noFill/>
        </p:spPr>
        <p:txBody>
          <a:bodyPr wrap="square">
            <a:spAutoFit/>
          </a:bodyPr>
          <a:lstStyle/>
          <a:p>
            <a:r>
              <a:rPr lang="en-US" dirty="0"/>
              <a:t>Pass By Value or Reference (Immutable vs Mutable)</a:t>
            </a:r>
          </a:p>
        </p:txBody>
      </p:sp>
      <p:sp>
        <p:nvSpPr>
          <p:cNvPr id="14" name="TextBox 13">
            <a:extLst>
              <a:ext uri="{FF2B5EF4-FFF2-40B4-BE49-F238E27FC236}">
                <a16:creationId xmlns:a16="http://schemas.microsoft.com/office/drawing/2014/main" id="{7B6EB40F-F169-4B3F-B972-2A3B4933BFFF}"/>
              </a:ext>
            </a:extLst>
          </p:cNvPr>
          <p:cNvSpPr txBox="1"/>
          <p:nvPr/>
        </p:nvSpPr>
        <p:spPr>
          <a:xfrm>
            <a:off x="6363410" y="2392237"/>
            <a:ext cx="6109854" cy="307777"/>
          </a:xfrm>
          <a:prstGeom prst="rect">
            <a:avLst/>
          </a:prstGeom>
          <a:noFill/>
        </p:spPr>
        <p:txBody>
          <a:bodyPr wrap="square">
            <a:spAutoFit/>
          </a:bodyPr>
          <a:lstStyle/>
          <a:p>
            <a:r>
              <a:rPr lang="en-US" dirty="0"/>
              <a:t>Dictionary Unpacking</a:t>
            </a:r>
          </a:p>
        </p:txBody>
      </p:sp>
      <p:pic>
        <p:nvPicPr>
          <p:cNvPr id="16" name="Picture 15">
            <a:extLst>
              <a:ext uri="{FF2B5EF4-FFF2-40B4-BE49-F238E27FC236}">
                <a16:creationId xmlns:a16="http://schemas.microsoft.com/office/drawing/2014/main" id="{926252E0-3CF5-4861-BBCA-DC5EA118C08F}"/>
              </a:ext>
            </a:extLst>
          </p:cNvPr>
          <p:cNvPicPr>
            <a:picLocks noChangeAspect="1"/>
          </p:cNvPicPr>
          <p:nvPr/>
        </p:nvPicPr>
        <p:blipFill>
          <a:blip r:embed="rId3"/>
          <a:stretch>
            <a:fillRect/>
          </a:stretch>
        </p:blipFill>
        <p:spPr>
          <a:xfrm>
            <a:off x="6875115" y="1363293"/>
            <a:ext cx="4209524" cy="904762"/>
          </a:xfrm>
          <a:prstGeom prst="rect">
            <a:avLst/>
          </a:prstGeom>
        </p:spPr>
      </p:pic>
      <p:pic>
        <p:nvPicPr>
          <p:cNvPr id="18" name="Picture 17">
            <a:extLst>
              <a:ext uri="{FF2B5EF4-FFF2-40B4-BE49-F238E27FC236}">
                <a16:creationId xmlns:a16="http://schemas.microsoft.com/office/drawing/2014/main" id="{718EF43E-5E93-4D4E-9BFC-91EE9D7A6AF4}"/>
              </a:ext>
            </a:extLst>
          </p:cNvPr>
          <p:cNvPicPr>
            <a:picLocks noChangeAspect="1"/>
          </p:cNvPicPr>
          <p:nvPr/>
        </p:nvPicPr>
        <p:blipFill>
          <a:blip r:embed="rId4"/>
          <a:stretch>
            <a:fillRect/>
          </a:stretch>
        </p:blipFill>
        <p:spPr>
          <a:xfrm>
            <a:off x="6875115" y="2824196"/>
            <a:ext cx="4685714" cy="876190"/>
          </a:xfrm>
          <a:prstGeom prst="rect">
            <a:avLst/>
          </a:prstGeom>
        </p:spPr>
      </p:pic>
      <p:sp>
        <p:nvSpPr>
          <p:cNvPr id="20" name="TextBox 19">
            <a:extLst>
              <a:ext uri="{FF2B5EF4-FFF2-40B4-BE49-F238E27FC236}">
                <a16:creationId xmlns:a16="http://schemas.microsoft.com/office/drawing/2014/main" id="{6D27D4E4-8291-4725-BCCF-F0E1BF071F88}"/>
              </a:ext>
            </a:extLst>
          </p:cNvPr>
          <p:cNvSpPr txBox="1"/>
          <p:nvPr/>
        </p:nvSpPr>
        <p:spPr>
          <a:xfrm>
            <a:off x="507128" y="4968293"/>
            <a:ext cx="9427793" cy="1169551"/>
          </a:xfrm>
          <a:prstGeom prst="rect">
            <a:avLst/>
          </a:prstGeom>
          <a:noFill/>
        </p:spPr>
        <p:txBody>
          <a:bodyPr wrap="square">
            <a:spAutoFit/>
          </a:bodyPr>
          <a:lstStyle/>
          <a:p>
            <a:r>
              <a:rPr lang="en-US" b="1" dirty="0"/>
              <a:t>Arguments must be passed in the following order: </a:t>
            </a:r>
          </a:p>
          <a:p>
            <a:r>
              <a:rPr lang="en-US" dirty="0"/>
              <a:t>First, positional arguments: both ordinary (name) and </a:t>
            </a:r>
            <a:r>
              <a:rPr lang="en-US" dirty="0" err="1"/>
              <a:t>iterable</a:t>
            </a:r>
            <a:r>
              <a:rPr lang="en-US" dirty="0"/>
              <a:t> unpacking (*name) </a:t>
            </a:r>
          </a:p>
          <a:p>
            <a:r>
              <a:rPr lang="en-US" dirty="0"/>
              <a:t>Next come keyword arguments (name=value), which can be mixed with </a:t>
            </a:r>
            <a:r>
              <a:rPr lang="en-US" dirty="0" err="1"/>
              <a:t>iterable</a:t>
            </a:r>
            <a:r>
              <a:rPr lang="en-US" dirty="0"/>
              <a:t> unpacking (*name) </a:t>
            </a:r>
          </a:p>
          <a:p>
            <a:r>
              <a:rPr lang="en-US" dirty="0"/>
              <a:t>Finally, there is dictionary unpacking (**name), which can be mixed with keyword arguments (name=value)</a:t>
            </a:r>
          </a:p>
          <a:p>
            <a:endParaRPr lang="en-US" dirty="0"/>
          </a:p>
        </p:txBody>
      </p:sp>
    </p:spTree>
    <p:extLst>
      <p:ext uri="{BB962C8B-B14F-4D97-AF65-F5344CB8AC3E}">
        <p14:creationId xmlns:p14="http://schemas.microsoft.com/office/powerpoint/2010/main" val="4312983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4ED5-CB8B-4C9D-8311-ADC9963EFFE0}"/>
              </a:ext>
            </a:extLst>
          </p:cNvPr>
          <p:cNvSpPr>
            <a:spLocks noGrp="1"/>
          </p:cNvSpPr>
          <p:nvPr>
            <p:ph type="title"/>
          </p:nvPr>
        </p:nvSpPr>
        <p:spPr>
          <a:xfrm>
            <a:off x="399569" y="568802"/>
            <a:ext cx="11392862" cy="763588"/>
          </a:xfrm>
        </p:spPr>
        <p:txBody>
          <a:bodyPr/>
          <a:lstStyle/>
          <a:p>
            <a:r>
              <a:rPr lang="en-US" sz="4400" dirty="0"/>
              <a:t>Abstractions &amp; Separation of Concerns</a:t>
            </a:r>
            <a:br>
              <a:rPr lang="en-US" sz="4400" dirty="0"/>
            </a:br>
            <a:r>
              <a:rPr lang="en-US" sz="2400" dirty="0"/>
              <a:t>Do one thing and do it well</a:t>
            </a:r>
            <a:endParaRPr lang="en-US" sz="4400" dirty="0"/>
          </a:p>
        </p:txBody>
      </p:sp>
      <p:sp>
        <p:nvSpPr>
          <p:cNvPr id="3" name="TextBox 2">
            <a:extLst>
              <a:ext uri="{FF2B5EF4-FFF2-40B4-BE49-F238E27FC236}">
                <a16:creationId xmlns:a16="http://schemas.microsoft.com/office/drawing/2014/main" id="{2DAFB36B-1105-4AAD-9613-5F65BDADBF62}"/>
              </a:ext>
            </a:extLst>
          </p:cNvPr>
          <p:cNvSpPr txBox="1"/>
          <p:nvPr/>
        </p:nvSpPr>
        <p:spPr>
          <a:xfrm>
            <a:off x="2129337" y="1924716"/>
            <a:ext cx="6330461" cy="4031873"/>
          </a:xfrm>
          <a:prstGeom prst="rect">
            <a:avLst/>
          </a:prstGeom>
          <a:noFill/>
        </p:spPr>
        <p:txBody>
          <a:bodyPr wrap="square" rtlCol="0">
            <a:spAutoFit/>
          </a:bodyPr>
          <a:lstStyle/>
          <a:p>
            <a:r>
              <a:rPr lang="en-US" sz="2800" dirty="0"/>
              <a:t>Programing Styles</a:t>
            </a:r>
          </a:p>
          <a:p>
            <a:endParaRPr lang="en-US" sz="3200" dirty="0"/>
          </a:p>
          <a:p>
            <a:r>
              <a:rPr lang="en-US" sz="2800" dirty="0"/>
              <a:t>Classes</a:t>
            </a:r>
          </a:p>
          <a:p>
            <a:endParaRPr lang="en-US" sz="2800" dirty="0"/>
          </a:p>
          <a:p>
            <a:r>
              <a:rPr lang="en-US" sz="2800" dirty="0"/>
              <a:t>Functions</a:t>
            </a:r>
          </a:p>
          <a:p>
            <a:endParaRPr lang="en-US" sz="2800" dirty="0"/>
          </a:p>
          <a:p>
            <a:r>
              <a:rPr lang="en-US" sz="2800" dirty="0"/>
              <a:t>Modules and Packages</a:t>
            </a:r>
          </a:p>
          <a:p>
            <a:endParaRPr lang="en-US" sz="2800" dirty="0"/>
          </a:p>
          <a:p>
            <a:r>
              <a:rPr lang="en-US" sz="2800" dirty="0"/>
              <a:t>Notebooks calling Notebooks</a:t>
            </a:r>
            <a:endParaRPr lang="en-US" sz="1600" dirty="0"/>
          </a:p>
        </p:txBody>
      </p:sp>
    </p:spTree>
    <p:extLst>
      <p:ext uri="{BB962C8B-B14F-4D97-AF65-F5344CB8AC3E}">
        <p14:creationId xmlns:p14="http://schemas.microsoft.com/office/powerpoint/2010/main" val="979547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8737-52DD-4597-9144-3B33E4B1D4ED}"/>
              </a:ext>
            </a:extLst>
          </p:cNvPr>
          <p:cNvSpPr>
            <a:spLocks noGrp="1"/>
          </p:cNvSpPr>
          <p:nvPr>
            <p:ph type="title"/>
          </p:nvPr>
        </p:nvSpPr>
        <p:spPr/>
        <p:txBody>
          <a:bodyPr/>
          <a:lstStyle/>
          <a:p>
            <a:r>
              <a:rPr lang="en-US" dirty="0"/>
              <a:t>Variables</a:t>
            </a:r>
          </a:p>
        </p:txBody>
      </p:sp>
      <p:pic>
        <p:nvPicPr>
          <p:cNvPr id="3" name="Picture 2">
            <a:extLst>
              <a:ext uri="{FF2B5EF4-FFF2-40B4-BE49-F238E27FC236}">
                <a16:creationId xmlns:a16="http://schemas.microsoft.com/office/drawing/2014/main" id="{9AE66928-9C54-4A89-8EBB-7ACAAB6B8C14}"/>
              </a:ext>
            </a:extLst>
          </p:cNvPr>
          <p:cNvPicPr>
            <a:picLocks noChangeAspect="1"/>
          </p:cNvPicPr>
          <p:nvPr/>
        </p:nvPicPr>
        <p:blipFill>
          <a:blip r:embed="rId2"/>
          <a:stretch>
            <a:fillRect/>
          </a:stretch>
        </p:blipFill>
        <p:spPr>
          <a:xfrm>
            <a:off x="7943609" y="799001"/>
            <a:ext cx="3457143" cy="2809524"/>
          </a:xfrm>
          <a:prstGeom prst="rect">
            <a:avLst/>
          </a:prstGeom>
        </p:spPr>
      </p:pic>
      <p:pic>
        <p:nvPicPr>
          <p:cNvPr id="4" name="Picture 3">
            <a:extLst>
              <a:ext uri="{FF2B5EF4-FFF2-40B4-BE49-F238E27FC236}">
                <a16:creationId xmlns:a16="http://schemas.microsoft.com/office/drawing/2014/main" id="{1D28D1ED-FB8C-468E-ACC9-CE002CDE6B19}"/>
              </a:ext>
            </a:extLst>
          </p:cNvPr>
          <p:cNvPicPr>
            <a:picLocks noChangeAspect="1"/>
          </p:cNvPicPr>
          <p:nvPr/>
        </p:nvPicPr>
        <p:blipFill>
          <a:blip r:embed="rId3"/>
          <a:stretch>
            <a:fillRect/>
          </a:stretch>
        </p:blipFill>
        <p:spPr>
          <a:xfrm>
            <a:off x="7462656" y="4309298"/>
            <a:ext cx="4419048" cy="1333333"/>
          </a:xfrm>
          <a:prstGeom prst="rect">
            <a:avLst/>
          </a:prstGeom>
        </p:spPr>
      </p:pic>
      <p:sp>
        <p:nvSpPr>
          <p:cNvPr id="5" name="TextBox 4">
            <a:extLst>
              <a:ext uri="{FF2B5EF4-FFF2-40B4-BE49-F238E27FC236}">
                <a16:creationId xmlns:a16="http://schemas.microsoft.com/office/drawing/2014/main" id="{D457022D-D767-4EC4-8AF2-90246FCC84E0}"/>
              </a:ext>
            </a:extLst>
          </p:cNvPr>
          <p:cNvSpPr txBox="1"/>
          <p:nvPr/>
        </p:nvSpPr>
        <p:spPr>
          <a:xfrm>
            <a:off x="936596" y="1740142"/>
            <a:ext cx="6526060" cy="2031325"/>
          </a:xfrm>
          <a:prstGeom prst="rect">
            <a:avLst/>
          </a:prstGeom>
          <a:noFill/>
        </p:spPr>
        <p:txBody>
          <a:bodyPr wrap="square" rtlCol="0">
            <a:spAutoFit/>
          </a:bodyPr>
          <a:lstStyle/>
          <a:p>
            <a:r>
              <a:rPr lang="en-US" sz="1600" u="sng" dirty="0">
                <a:solidFill>
                  <a:schemeClr val="accent1">
                    <a:lumMod val="75000"/>
                  </a:schemeClr>
                </a:solidFill>
              </a:rPr>
              <a:t>Best Practices</a:t>
            </a:r>
          </a:p>
          <a:p>
            <a:endParaRPr lang="en-US" sz="1600" dirty="0">
              <a:solidFill>
                <a:schemeClr val="accent1">
                  <a:lumMod val="75000"/>
                </a:schemeClr>
              </a:solidFill>
            </a:endParaRPr>
          </a:p>
          <a:p>
            <a:r>
              <a:rPr lang="en-US" sz="1600" dirty="0">
                <a:solidFill>
                  <a:schemeClr val="accent1">
                    <a:lumMod val="75000"/>
                  </a:schemeClr>
                </a:solidFill>
              </a:rPr>
              <a:t>Start with letter or underscore</a:t>
            </a:r>
          </a:p>
          <a:p>
            <a:r>
              <a:rPr lang="en-US" sz="1600" dirty="0">
                <a:solidFill>
                  <a:schemeClr val="accent1">
                    <a:lumMod val="75000"/>
                  </a:schemeClr>
                </a:solidFill>
              </a:rPr>
              <a:t>Contain only letters, digits, underscores</a:t>
            </a:r>
          </a:p>
          <a:p>
            <a:r>
              <a:rPr lang="en-US" sz="1600" dirty="0">
                <a:solidFill>
                  <a:schemeClr val="accent1">
                    <a:lumMod val="75000"/>
                  </a:schemeClr>
                </a:solidFill>
              </a:rPr>
              <a:t>Can’t use reserved special words</a:t>
            </a:r>
          </a:p>
          <a:p>
            <a:endParaRPr lang="en-US" sz="1600" dirty="0">
              <a:solidFill>
                <a:schemeClr val="accent1">
                  <a:lumMod val="75000"/>
                </a:schemeClr>
              </a:solidFill>
            </a:endParaRPr>
          </a:p>
          <a:p>
            <a:endParaRPr lang="en-US" sz="1600" dirty="0">
              <a:solidFill>
                <a:schemeClr val="accent1">
                  <a:lumMod val="75000"/>
                </a:schemeClr>
              </a:solidFill>
            </a:endParaRPr>
          </a:p>
          <a:p>
            <a:r>
              <a:rPr lang="en-US" dirty="0"/>
              <a:t>	</a:t>
            </a:r>
          </a:p>
        </p:txBody>
      </p:sp>
    </p:spTree>
    <p:extLst>
      <p:ext uri="{BB962C8B-B14F-4D97-AF65-F5344CB8AC3E}">
        <p14:creationId xmlns:p14="http://schemas.microsoft.com/office/powerpoint/2010/main" val="9636242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4ED5-CB8B-4C9D-8311-ADC9963EFFE0}"/>
              </a:ext>
            </a:extLst>
          </p:cNvPr>
          <p:cNvSpPr>
            <a:spLocks noGrp="1"/>
          </p:cNvSpPr>
          <p:nvPr>
            <p:ph type="title"/>
          </p:nvPr>
        </p:nvSpPr>
        <p:spPr>
          <a:xfrm>
            <a:off x="399569" y="568802"/>
            <a:ext cx="11392862" cy="763588"/>
          </a:xfrm>
        </p:spPr>
        <p:txBody>
          <a:bodyPr/>
          <a:lstStyle/>
          <a:p>
            <a:r>
              <a:rPr lang="en-US" sz="4400" dirty="0"/>
              <a:t>Performance</a:t>
            </a:r>
            <a:br>
              <a:rPr lang="en-US" sz="4400" dirty="0"/>
            </a:br>
            <a:endParaRPr lang="en-US" sz="4400" dirty="0"/>
          </a:p>
        </p:txBody>
      </p:sp>
      <p:sp>
        <p:nvSpPr>
          <p:cNvPr id="3" name="TextBox 2">
            <a:extLst>
              <a:ext uri="{FF2B5EF4-FFF2-40B4-BE49-F238E27FC236}">
                <a16:creationId xmlns:a16="http://schemas.microsoft.com/office/drawing/2014/main" id="{2DAFB36B-1105-4AAD-9613-5F65BDADBF62}"/>
              </a:ext>
            </a:extLst>
          </p:cNvPr>
          <p:cNvSpPr txBox="1"/>
          <p:nvPr/>
        </p:nvSpPr>
        <p:spPr>
          <a:xfrm>
            <a:off x="2032355" y="1742376"/>
            <a:ext cx="8127290" cy="2246769"/>
          </a:xfrm>
          <a:prstGeom prst="rect">
            <a:avLst/>
          </a:prstGeom>
          <a:noFill/>
        </p:spPr>
        <p:txBody>
          <a:bodyPr wrap="square" rtlCol="0">
            <a:spAutoFit/>
          </a:bodyPr>
          <a:lstStyle/>
          <a:p>
            <a:r>
              <a:rPr lang="en-US" sz="2800" dirty="0"/>
              <a:t>Subsystems (CPU, Memory, Disk, Network) </a:t>
            </a:r>
          </a:p>
          <a:p>
            <a:endParaRPr lang="en-US" sz="2800" dirty="0"/>
          </a:p>
          <a:p>
            <a:r>
              <a:rPr lang="en-US" sz="2800" dirty="0" err="1"/>
              <a:t>Asyncio</a:t>
            </a:r>
            <a:r>
              <a:rPr lang="en-US" sz="2800" dirty="0"/>
              <a:t> (Package for Async Programming)</a:t>
            </a:r>
          </a:p>
          <a:p>
            <a:endParaRPr lang="en-US" sz="2800" dirty="0"/>
          </a:p>
          <a:p>
            <a:r>
              <a:rPr lang="en-US" sz="2800" dirty="0"/>
              <a:t>Multiple Python processes at once</a:t>
            </a:r>
            <a:endParaRPr lang="en-US" sz="1600" dirty="0"/>
          </a:p>
        </p:txBody>
      </p:sp>
    </p:spTree>
    <p:extLst>
      <p:ext uri="{BB962C8B-B14F-4D97-AF65-F5344CB8AC3E}">
        <p14:creationId xmlns:p14="http://schemas.microsoft.com/office/powerpoint/2010/main" val="1815885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4ED5-CB8B-4C9D-8311-ADC9963EFFE0}"/>
              </a:ext>
            </a:extLst>
          </p:cNvPr>
          <p:cNvSpPr>
            <a:spLocks noGrp="1"/>
          </p:cNvSpPr>
          <p:nvPr>
            <p:ph type="title"/>
          </p:nvPr>
        </p:nvSpPr>
        <p:spPr>
          <a:xfrm>
            <a:off x="399569" y="568802"/>
            <a:ext cx="11392862" cy="763588"/>
          </a:xfrm>
        </p:spPr>
        <p:txBody>
          <a:bodyPr/>
          <a:lstStyle/>
          <a:p>
            <a:r>
              <a:rPr lang="en-US" sz="4400" dirty="0"/>
              <a:t>Time Complexity</a:t>
            </a:r>
            <a:br>
              <a:rPr lang="en-US" sz="4400" dirty="0"/>
            </a:br>
            <a:endParaRPr lang="en-US" sz="4400" dirty="0"/>
          </a:p>
        </p:txBody>
      </p:sp>
      <p:sp>
        <p:nvSpPr>
          <p:cNvPr id="3" name="TextBox 2">
            <a:extLst>
              <a:ext uri="{FF2B5EF4-FFF2-40B4-BE49-F238E27FC236}">
                <a16:creationId xmlns:a16="http://schemas.microsoft.com/office/drawing/2014/main" id="{2DAFB36B-1105-4AAD-9613-5F65BDADBF62}"/>
              </a:ext>
            </a:extLst>
          </p:cNvPr>
          <p:cNvSpPr txBox="1"/>
          <p:nvPr/>
        </p:nvSpPr>
        <p:spPr>
          <a:xfrm>
            <a:off x="1109221" y="1874728"/>
            <a:ext cx="9973557" cy="4401205"/>
          </a:xfrm>
          <a:prstGeom prst="rect">
            <a:avLst/>
          </a:prstGeom>
          <a:noFill/>
        </p:spPr>
        <p:txBody>
          <a:bodyPr wrap="square" rtlCol="0">
            <a:spAutoFit/>
          </a:bodyPr>
          <a:lstStyle/>
          <a:p>
            <a:r>
              <a:rPr lang="en-US" sz="2800" dirty="0"/>
              <a:t>Linearity – How fast will code perform in relation to its inputs (</a:t>
            </a:r>
            <a:r>
              <a:rPr lang="en-US" sz="2800" i="1" dirty="0"/>
              <a:t>list, tuple</a:t>
            </a:r>
            <a:r>
              <a:rPr lang="en-US" sz="2800" dirty="0"/>
              <a:t> exhibits mainly linear operations)</a:t>
            </a:r>
          </a:p>
          <a:p>
            <a:endParaRPr lang="en-US" sz="2800" dirty="0"/>
          </a:p>
          <a:p>
            <a:r>
              <a:rPr lang="en-US" sz="2800" dirty="0"/>
              <a:t>Proportional to Square – Nested Loops</a:t>
            </a:r>
          </a:p>
          <a:p>
            <a:endParaRPr lang="en-US" sz="2800" dirty="0"/>
          </a:p>
          <a:p>
            <a:r>
              <a:rPr lang="en-US" sz="2800" dirty="0"/>
              <a:t>Constant Time – IDEAL – does not depend on size of inputs, 	Manifested some built in types (</a:t>
            </a:r>
            <a:r>
              <a:rPr lang="en-US" sz="2800" i="1" dirty="0" err="1"/>
              <a:t>dict</a:t>
            </a:r>
            <a:r>
              <a:rPr lang="en-US" sz="2800" i="1" dirty="0"/>
              <a:t>, set</a:t>
            </a:r>
            <a:r>
              <a:rPr lang="en-US" sz="2800" dirty="0"/>
              <a:t>) for single 	operations</a:t>
            </a:r>
          </a:p>
          <a:p>
            <a:endParaRPr lang="en-US" sz="2800" dirty="0"/>
          </a:p>
          <a:p>
            <a:endParaRPr lang="en-US" sz="2800" dirty="0"/>
          </a:p>
        </p:txBody>
      </p:sp>
    </p:spTree>
    <p:extLst>
      <p:ext uri="{BB962C8B-B14F-4D97-AF65-F5344CB8AC3E}">
        <p14:creationId xmlns:p14="http://schemas.microsoft.com/office/powerpoint/2010/main" val="19807210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4ED5-CB8B-4C9D-8311-ADC9963EFFE0}"/>
              </a:ext>
            </a:extLst>
          </p:cNvPr>
          <p:cNvSpPr>
            <a:spLocks noGrp="1"/>
          </p:cNvSpPr>
          <p:nvPr>
            <p:ph type="title"/>
          </p:nvPr>
        </p:nvSpPr>
        <p:spPr>
          <a:xfrm>
            <a:off x="399569" y="568802"/>
            <a:ext cx="11392862" cy="763588"/>
          </a:xfrm>
        </p:spPr>
        <p:txBody>
          <a:bodyPr/>
          <a:lstStyle/>
          <a:p>
            <a:r>
              <a:rPr lang="en-US" sz="4400" dirty="0"/>
              <a:t>Space Complexity</a:t>
            </a:r>
            <a:br>
              <a:rPr lang="en-US" sz="4400" dirty="0"/>
            </a:br>
            <a:endParaRPr lang="en-US" sz="4400" dirty="0"/>
          </a:p>
        </p:txBody>
      </p:sp>
      <p:sp>
        <p:nvSpPr>
          <p:cNvPr id="3" name="TextBox 2">
            <a:extLst>
              <a:ext uri="{FF2B5EF4-FFF2-40B4-BE49-F238E27FC236}">
                <a16:creationId xmlns:a16="http://schemas.microsoft.com/office/drawing/2014/main" id="{2DAFB36B-1105-4AAD-9613-5F65BDADBF62}"/>
              </a:ext>
            </a:extLst>
          </p:cNvPr>
          <p:cNvSpPr txBox="1"/>
          <p:nvPr/>
        </p:nvSpPr>
        <p:spPr>
          <a:xfrm>
            <a:off x="1109221" y="1874728"/>
            <a:ext cx="9973557" cy="2677656"/>
          </a:xfrm>
          <a:prstGeom prst="rect">
            <a:avLst/>
          </a:prstGeom>
          <a:noFill/>
        </p:spPr>
        <p:txBody>
          <a:bodyPr wrap="square" rtlCol="0">
            <a:spAutoFit/>
          </a:bodyPr>
          <a:lstStyle/>
          <a:p>
            <a:r>
              <a:rPr lang="en-US" sz="2800" dirty="0"/>
              <a:t>Memory – Only read into memory what is necessary</a:t>
            </a:r>
          </a:p>
          <a:p>
            <a:endParaRPr lang="en-US" sz="2800" dirty="0"/>
          </a:p>
          <a:p>
            <a:r>
              <a:rPr lang="en-US" sz="2800" dirty="0"/>
              <a:t>Disk – Read in Async manner if possible. Optimize for underlying hardware and chunk operations as needed</a:t>
            </a:r>
          </a:p>
          <a:p>
            <a:endParaRPr lang="en-US" sz="2800" dirty="0"/>
          </a:p>
          <a:p>
            <a:endParaRPr lang="en-US" sz="2800" dirty="0"/>
          </a:p>
        </p:txBody>
      </p:sp>
    </p:spTree>
    <p:extLst>
      <p:ext uri="{BB962C8B-B14F-4D97-AF65-F5344CB8AC3E}">
        <p14:creationId xmlns:p14="http://schemas.microsoft.com/office/powerpoint/2010/main" val="13899403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4ED5-CB8B-4C9D-8311-ADC9963EFFE0}"/>
              </a:ext>
            </a:extLst>
          </p:cNvPr>
          <p:cNvSpPr>
            <a:spLocks noGrp="1"/>
          </p:cNvSpPr>
          <p:nvPr>
            <p:ph type="title"/>
          </p:nvPr>
        </p:nvSpPr>
        <p:spPr>
          <a:xfrm>
            <a:off x="399569" y="568802"/>
            <a:ext cx="11392862" cy="763588"/>
          </a:xfrm>
        </p:spPr>
        <p:txBody>
          <a:bodyPr/>
          <a:lstStyle/>
          <a:p>
            <a:r>
              <a:rPr lang="en-US" sz="4400" dirty="0"/>
              <a:t>Space Complexity with </a:t>
            </a:r>
            <a:r>
              <a:rPr lang="en-US" sz="4400" dirty="0" err="1"/>
              <a:t>iterables</a:t>
            </a:r>
            <a:br>
              <a:rPr lang="en-US" sz="4400" dirty="0"/>
            </a:br>
            <a:endParaRPr lang="en-US" sz="4400" dirty="0"/>
          </a:p>
        </p:txBody>
      </p:sp>
      <p:sp>
        <p:nvSpPr>
          <p:cNvPr id="3" name="TextBox 2">
            <a:extLst>
              <a:ext uri="{FF2B5EF4-FFF2-40B4-BE49-F238E27FC236}">
                <a16:creationId xmlns:a16="http://schemas.microsoft.com/office/drawing/2014/main" id="{2DAFB36B-1105-4AAD-9613-5F65BDADBF62}"/>
              </a:ext>
            </a:extLst>
          </p:cNvPr>
          <p:cNvSpPr txBox="1"/>
          <p:nvPr/>
        </p:nvSpPr>
        <p:spPr>
          <a:xfrm>
            <a:off x="8270295" y="1437251"/>
            <a:ext cx="3921705" cy="3600986"/>
          </a:xfrm>
          <a:prstGeom prst="rect">
            <a:avLst/>
          </a:prstGeom>
          <a:noFill/>
        </p:spPr>
        <p:txBody>
          <a:bodyPr wrap="square" rtlCol="0">
            <a:spAutoFit/>
          </a:bodyPr>
          <a:lstStyle/>
          <a:p>
            <a:r>
              <a:rPr lang="en-US" sz="2000" dirty="0"/>
              <a:t>Generator Pattern</a:t>
            </a:r>
          </a:p>
          <a:p>
            <a:r>
              <a:rPr lang="en-US" sz="2000" dirty="0"/>
              <a:t>	1) Main Setup</a:t>
            </a:r>
          </a:p>
          <a:p>
            <a:endParaRPr lang="en-US" sz="2000" dirty="0"/>
          </a:p>
          <a:p>
            <a:r>
              <a:rPr lang="en-US" sz="2000" dirty="0"/>
              <a:t>	2) Create Loop</a:t>
            </a:r>
          </a:p>
          <a:p>
            <a:endParaRPr lang="en-US" sz="2000" dirty="0"/>
          </a:p>
          <a:p>
            <a:r>
              <a:rPr lang="en-US" sz="2000" dirty="0"/>
              <a:t>	3) Yield a value on each 	interaction of loop</a:t>
            </a:r>
          </a:p>
          <a:p>
            <a:endParaRPr lang="en-US" sz="2000" dirty="0"/>
          </a:p>
          <a:p>
            <a:r>
              <a:rPr lang="en-US" sz="2000" dirty="0"/>
              <a:t>	4) Update the state for 	next interaction</a:t>
            </a:r>
          </a:p>
          <a:p>
            <a:endParaRPr lang="en-US" sz="2800" dirty="0"/>
          </a:p>
        </p:txBody>
      </p:sp>
      <p:pic>
        <p:nvPicPr>
          <p:cNvPr id="4" name="Picture 3">
            <a:extLst>
              <a:ext uri="{FF2B5EF4-FFF2-40B4-BE49-F238E27FC236}">
                <a16:creationId xmlns:a16="http://schemas.microsoft.com/office/drawing/2014/main" id="{43A508E7-D202-47D1-9761-C1DBE5E73D94}"/>
              </a:ext>
            </a:extLst>
          </p:cNvPr>
          <p:cNvPicPr>
            <a:picLocks noChangeAspect="1"/>
          </p:cNvPicPr>
          <p:nvPr/>
        </p:nvPicPr>
        <p:blipFill>
          <a:blip r:embed="rId2"/>
          <a:stretch>
            <a:fillRect/>
          </a:stretch>
        </p:blipFill>
        <p:spPr>
          <a:xfrm>
            <a:off x="536672" y="1437251"/>
            <a:ext cx="2778028" cy="4851947"/>
          </a:xfrm>
          <a:prstGeom prst="rect">
            <a:avLst/>
          </a:prstGeom>
        </p:spPr>
      </p:pic>
      <p:pic>
        <p:nvPicPr>
          <p:cNvPr id="6" name="Picture 5">
            <a:extLst>
              <a:ext uri="{FF2B5EF4-FFF2-40B4-BE49-F238E27FC236}">
                <a16:creationId xmlns:a16="http://schemas.microsoft.com/office/drawing/2014/main" id="{C01B30DE-33E5-4B71-92DC-12E74F1825D8}"/>
              </a:ext>
            </a:extLst>
          </p:cNvPr>
          <p:cNvPicPr>
            <a:picLocks noChangeAspect="1"/>
          </p:cNvPicPr>
          <p:nvPr/>
        </p:nvPicPr>
        <p:blipFill>
          <a:blip r:embed="rId3"/>
          <a:stretch>
            <a:fillRect/>
          </a:stretch>
        </p:blipFill>
        <p:spPr>
          <a:xfrm>
            <a:off x="3835074" y="1437251"/>
            <a:ext cx="3914847" cy="4374037"/>
          </a:xfrm>
          <a:prstGeom prst="rect">
            <a:avLst/>
          </a:prstGeom>
        </p:spPr>
      </p:pic>
    </p:spTree>
    <p:extLst>
      <p:ext uri="{BB962C8B-B14F-4D97-AF65-F5344CB8AC3E}">
        <p14:creationId xmlns:p14="http://schemas.microsoft.com/office/powerpoint/2010/main" val="4706339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4ED5-CB8B-4C9D-8311-ADC9963EFFE0}"/>
              </a:ext>
            </a:extLst>
          </p:cNvPr>
          <p:cNvSpPr>
            <a:spLocks noGrp="1"/>
          </p:cNvSpPr>
          <p:nvPr>
            <p:ph type="title"/>
          </p:nvPr>
        </p:nvSpPr>
        <p:spPr>
          <a:xfrm>
            <a:off x="399569" y="568802"/>
            <a:ext cx="11392862" cy="763588"/>
          </a:xfrm>
        </p:spPr>
        <p:txBody>
          <a:bodyPr/>
          <a:lstStyle/>
          <a:p>
            <a:r>
              <a:rPr lang="en-US" sz="4400" dirty="0"/>
              <a:t>Performance Tools</a:t>
            </a:r>
            <a:br>
              <a:rPr lang="en-US" sz="4400" dirty="0"/>
            </a:br>
            <a:endParaRPr lang="en-US" sz="4400" dirty="0"/>
          </a:p>
        </p:txBody>
      </p:sp>
      <p:sp>
        <p:nvSpPr>
          <p:cNvPr id="3" name="TextBox 2">
            <a:extLst>
              <a:ext uri="{FF2B5EF4-FFF2-40B4-BE49-F238E27FC236}">
                <a16:creationId xmlns:a16="http://schemas.microsoft.com/office/drawing/2014/main" id="{2DAFB36B-1105-4AAD-9613-5F65BDADBF62}"/>
              </a:ext>
            </a:extLst>
          </p:cNvPr>
          <p:cNvSpPr txBox="1"/>
          <p:nvPr/>
        </p:nvSpPr>
        <p:spPr>
          <a:xfrm>
            <a:off x="254524" y="1720840"/>
            <a:ext cx="12019175" cy="3416320"/>
          </a:xfrm>
          <a:prstGeom prst="rect">
            <a:avLst/>
          </a:prstGeom>
          <a:noFill/>
        </p:spPr>
        <p:txBody>
          <a:bodyPr wrap="square" rtlCol="0">
            <a:spAutoFit/>
          </a:bodyPr>
          <a:lstStyle/>
          <a:p>
            <a:endParaRPr lang="en-US" sz="2800" dirty="0"/>
          </a:p>
          <a:p>
            <a:r>
              <a:rPr lang="en-US" sz="2800" dirty="0"/>
              <a:t>	1) </a:t>
            </a:r>
            <a:r>
              <a:rPr lang="en-US" sz="2800" dirty="0" err="1"/>
              <a:t>timeit</a:t>
            </a:r>
            <a:endParaRPr lang="en-US" sz="2800" dirty="0"/>
          </a:p>
          <a:p>
            <a:endParaRPr lang="en-US" sz="2800" dirty="0"/>
          </a:p>
          <a:p>
            <a:r>
              <a:rPr lang="en-US" sz="2800" dirty="0"/>
              <a:t>	2) </a:t>
            </a:r>
            <a:r>
              <a:rPr lang="en-US" sz="2800" dirty="0" err="1"/>
              <a:t>cProfile</a:t>
            </a:r>
            <a:r>
              <a:rPr lang="en-US" sz="2800" dirty="0"/>
              <a:t> Python Module usage</a:t>
            </a:r>
          </a:p>
          <a:p>
            <a:endParaRPr lang="en-US" sz="2800" dirty="0"/>
          </a:p>
          <a:p>
            <a:r>
              <a:rPr lang="en-US" sz="2800" dirty="0"/>
              <a:t>	</a:t>
            </a:r>
            <a:r>
              <a:rPr lang="en-US" sz="2800" dirty="0">
                <a:latin typeface="Courier New" panose="02070309020205020404" pitchFamily="49" charset="0"/>
                <a:cs typeface="Courier New" panose="02070309020205020404" pitchFamily="49" charset="0"/>
              </a:rPr>
              <a:t>python.exe -m </a:t>
            </a:r>
            <a:r>
              <a:rPr lang="en-US" sz="2800" dirty="0" err="1">
                <a:latin typeface="Courier New" panose="02070309020205020404" pitchFamily="49" charset="0"/>
                <a:cs typeface="Courier New" panose="02070309020205020404" pitchFamily="49" charset="0"/>
              </a:rPr>
              <a:t>cProfile</a:t>
            </a:r>
            <a:r>
              <a:rPr lang="en-US" sz="2800" dirty="0">
                <a:latin typeface="Courier New" panose="02070309020205020404" pitchFamily="49" charset="0"/>
                <a:cs typeface="Courier New" panose="02070309020205020404" pitchFamily="49" charset="0"/>
              </a:rPr>
              <a:t>  --sort  </a:t>
            </a:r>
            <a:r>
              <a:rPr lang="en-US" sz="2800" dirty="0" err="1">
                <a:latin typeface="Courier New" panose="02070309020205020404" pitchFamily="49" charset="0"/>
                <a:cs typeface="Courier New" panose="02070309020205020404" pitchFamily="49" charset="0"/>
              </a:rPr>
              <a:t>cumtime</a:t>
            </a:r>
            <a:r>
              <a:rPr lang="en-US" sz="2800" dirty="0">
                <a:latin typeface="Courier New" panose="02070309020205020404" pitchFamily="49" charset="0"/>
                <a:cs typeface="Courier New" panose="02070309020205020404" pitchFamily="49" charset="0"/>
              </a:rPr>
              <a:t>  mycode.py</a:t>
            </a:r>
          </a:p>
          <a:p>
            <a:endParaRPr lang="en-US" sz="2000" dirty="0"/>
          </a:p>
          <a:p>
            <a:endParaRPr lang="en-US" sz="2800" dirty="0"/>
          </a:p>
        </p:txBody>
      </p:sp>
    </p:spTree>
    <p:extLst>
      <p:ext uri="{BB962C8B-B14F-4D97-AF65-F5344CB8AC3E}">
        <p14:creationId xmlns:p14="http://schemas.microsoft.com/office/powerpoint/2010/main" val="26325266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4ED5-CB8B-4C9D-8311-ADC9963EFFE0}"/>
              </a:ext>
            </a:extLst>
          </p:cNvPr>
          <p:cNvSpPr>
            <a:spLocks noGrp="1"/>
          </p:cNvSpPr>
          <p:nvPr>
            <p:ph type="title"/>
          </p:nvPr>
        </p:nvSpPr>
        <p:spPr>
          <a:xfrm>
            <a:off x="549906" y="708572"/>
            <a:ext cx="11392862" cy="763588"/>
          </a:xfrm>
        </p:spPr>
        <p:txBody>
          <a:bodyPr/>
          <a:lstStyle/>
          <a:p>
            <a:r>
              <a:rPr lang="en-US" sz="4400" dirty="0"/>
              <a:t>Testing Your Software</a:t>
            </a:r>
            <a:br>
              <a:rPr lang="en-US" sz="4400" dirty="0"/>
            </a:br>
            <a:endParaRPr lang="en-US" sz="4400" dirty="0"/>
          </a:p>
        </p:txBody>
      </p:sp>
      <p:sp>
        <p:nvSpPr>
          <p:cNvPr id="5" name="TextBox 4">
            <a:extLst>
              <a:ext uri="{FF2B5EF4-FFF2-40B4-BE49-F238E27FC236}">
                <a16:creationId xmlns:a16="http://schemas.microsoft.com/office/drawing/2014/main" id="{8D4E8F75-85B8-48F8-929A-E53D642978B3}"/>
              </a:ext>
            </a:extLst>
          </p:cNvPr>
          <p:cNvSpPr txBox="1"/>
          <p:nvPr/>
        </p:nvSpPr>
        <p:spPr>
          <a:xfrm>
            <a:off x="-231452" y="1613118"/>
            <a:ext cx="12019175" cy="1815882"/>
          </a:xfrm>
          <a:prstGeom prst="rect">
            <a:avLst/>
          </a:prstGeom>
          <a:noFill/>
        </p:spPr>
        <p:txBody>
          <a:bodyPr wrap="square" rtlCol="0">
            <a:spAutoFit/>
          </a:bodyPr>
          <a:lstStyle/>
          <a:p>
            <a:endParaRPr lang="en-US" sz="2800" dirty="0"/>
          </a:p>
          <a:p>
            <a:r>
              <a:rPr lang="en-US" sz="2800" dirty="0"/>
              <a:t>	Is the practice of verifying that software behaves the way you expect</a:t>
            </a:r>
          </a:p>
          <a:p>
            <a:endParaRPr lang="en-US" sz="2800" dirty="0"/>
          </a:p>
          <a:p>
            <a:r>
              <a:rPr lang="en-US" sz="2800" dirty="0"/>
              <a:t>	</a:t>
            </a:r>
          </a:p>
        </p:txBody>
      </p:sp>
    </p:spTree>
    <p:extLst>
      <p:ext uri="{BB962C8B-B14F-4D97-AF65-F5344CB8AC3E}">
        <p14:creationId xmlns:p14="http://schemas.microsoft.com/office/powerpoint/2010/main" val="33946526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EBCC-FEA7-48E5-AEE9-4D37CDEAC733}"/>
              </a:ext>
            </a:extLst>
          </p:cNvPr>
          <p:cNvSpPr>
            <a:spLocks noGrp="1"/>
          </p:cNvSpPr>
          <p:nvPr>
            <p:ph type="title"/>
          </p:nvPr>
        </p:nvSpPr>
        <p:spPr>
          <a:xfrm>
            <a:off x="491325" y="243236"/>
            <a:ext cx="5119388" cy="1692314"/>
          </a:xfrm>
        </p:spPr>
        <p:txBody>
          <a:bodyPr>
            <a:normAutofit/>
          </a:bodyPr>
          <a:lstStyle/>
          <a:p>
            <a:r>
              <a:rPr lang="en-US" b="1" dirty="0">
                <a:latin typeface="+mn-lt"/>
              </a:rPr>
              <a:t>Mars Climate Orbiter</a:t>
            </a:r>
          </a:p>
        </p:txBody>
      </p:sp>
      <p:sp>
        <p:nvSpPr>
          <p:cNvPr id="3" name="Content Placeholder 2">
            <a:extLst>
              <a:ext uri="{FF2B5EF4-FFF2-40B4-BE49-F238E27FC236}">
                <a16:creationId xmlns:a16="http://schemas.microsoft.com/office/drawing/2014/main" id="{2882B328-35B8-433D-9DDB-0A8344FED1A9}"/>
              </a:ext>
            </a:extLst>
          </p:cNvPr>
          <p:cNvSpPr>
            <a:spLocks noGrp="1"/>
          </p:cNvSpPr>
          <p:nvPr>
            <p:ph idx="1"/>
          </p:nvPr>
        </p:nvSpPr>
        <p:spPr>
          <a:xfrm>
            <a:off x="491325" y="1786287"/>
            <a:ext cx="5547628" cy="3461246"/>
          </a:xfrm>
        </p:spPr>
        <p:txBody>
          <a:bodyPr>
            <a:normAutofit/>
          </a:bodyPr>
          <a:lstStyle/>
          <a:p>
            <a:r>
              <a:rPr lang="en-US" sz="1469" b="1" dirty="0"/>
              <a:t>Mission</a:t>
            </a:r>
          </a:p>
          <a:p>
            <a:pPr marL="457025" lvl="1" indent="0">
              <a:buNone/>
            </a:pPr>
            <a:r>
              <a:rPr lang="en-US" sz="1469" dirty="0"/>
              <a:t>The craft was intended to be the first ever weather satellite for Mars, which would monitor the planet’s atmosphere with its high-resolution camera.</a:t>
            </a:r>
          </a:p>
          <a:p>
            <a:r>
              <a:rPr lang="en-US" sz="1469" b="1" dirty="0"/>
              <a:t>What happened</a:t>
            </a:r>
            <a:endParaRPr lang="en-US" sz="1469" dirty="0"/>
          </a:p>
          <a:p>
            <a:pPr lvl="1"/>
            <a:r>
              <a:rPr lang="en-US" sz="1469" dirty="0"/>
              <a:t>The craft burned up in the Martian atmosphere</a:t>
            </a:r>
          </a:p>
          <a:p>
            <a:pPr lvl="1"/>
            <a:r>
              <a:rPr lang="en-US" sz="1469" dirty="0"/>
              <a:t>$327.6 million loss for NASA</a:t>
            </a:r>
          </a:p>
          <a:p>
            <a:r>
              <a:rPr lang="en-US" sz="1469" b="1" dirty="0"/>
              <a:t>What went wrong</a:t>
            </a:r>
          </a:p>
          <a:p>
            <a:pPr lvl="1"/>
            <a:r>
              <a:rPr lang="en-US" sz="1469" dirty="0"/>
              <a:t>Bug in the ground control software supplied by a third party</a:t>
            </a:r>
          </a:p>
          <a:p>
            <a:pPr lvl="1"/>
            <a:r>
              <a:rPr lang="en-US" sz="1469" dirty="0"/>
              <a:t>Calculations were performed manually rather than using the supplied software, due to file format errors and miscellaneous bugs</a:t>
            </a:r>
          </a:p>
          <a:p>
            <a:pPr lvl="1"/>
            <a:endParaRPr lang="en-US" sz="1469" dirty="0"/>
          </a:p>
          <a:p>
            <a:endParaRPr lang="en-US" sz="1469" dirty="0"/>
          </a:p>
        </p:txBody>
      </p:sp>
      <p:pic>
        <p:nvPicPr>
          <p:cNvPr id="1026" name="Picture 2" descr="Image result for mars climate orbiter&quot;">
            <a:extLst>
              <a:ext uri="{FF2B5EF4-FFF2-40B4-BE49-F238E27FC236}">
                <a16:creationId xmlns:a16="http://schemas.microsoft.com/office/drawing/2014/main" id="{721D2925-C11A-4D11-B09B-945EB8A604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61" r="5158" b="2"/>
          <a:stretch/>
        </p:blipFill>
        <p:spPr bwMode="auto">
          <a:xfrm>
            <a:off x="5878882" y="984"/>
            <a:ext cx="6312253" cy="685604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3E1CF76-F4D7-45A4-AD29-1B55B8110FBF}"/>
              </a:ext>
            </a:extLst>
          </p:cNvPr>
          <p:cNvPicPr>
            <a:picLocks noChangeAspect="1"/>
          </p:cNvPicPr>
          <p:nvPr/>
        </p:nvPicPr>
        <p:blipFill>
          <a:blip r:embed="rId4"/>
          <a:stretch>
            <a:fillRect/>
          </a:stretch>
        </p:blipFill>
        <p:spPr>
          <a:xfrm>
            <a:off x="2926579" y="5404190"/>
            <a:ext cx="4340457" cy="1210574"/>
          </a:xfrm>
          <a:prstGeom prst="rect">
            <a:avLst/>
          </a:prstGeom>
        </p:spPr>
      </p:pic>
    </p:spTree>
    <p:extLst>
      <p:ext uri="{BB962C8B-B14F-4D97-AF65-F5344CB8AC3E}">
        <p14:creationId xmlns:p14="http://schemas.microsoft.com/office/powerpoint/2010/main" val="41351585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87A386-1954-4722-BA9F-B7F557275358}"/>
              </a:ext>
            </a:extLst>
          </p:cNvPr>
          <p:cNvSpPr>
            <a:spLocks noGrp="1"/>
          </p:cNvSpPr>
          <p:nvPr>
            <p:ph type="title"/>
          </p:nvPr>
        </p:nvSpPr>
        <p:spPr>
          <a:xfrm>
            <a:off x="532706" y="549619"/>
            <a:ext cx="5753972" cy="763588"/>
          </a:xfrm>
        </p:spPr>
        <p:txBody>
          <a:bodyPr/>
          <a:lstStyle/>
          <a:p>
            <a:r>
              <a:rPr lang="en-US" dirty="0"/>
              <a:t>Functional Testing</a:t>
            </a:r>
          </a:p>
        </p:txBody>
      </p:sp>
      <p:graphicFrame>
        <p:nvGraphicFramePr>
          <p:cNvPr id="5" name="Diagram 4">
            <a:extLst>
              <a:ext uri="{FF2B5EF4-FFF2-40B4-BE49-F238E27FC236}">
                <a16:creationId xmlns:a16="http://schemas.microsoft.com/office/drawing/2014/main" id="{1837BE4D-F4E5-40FE-919E-484CF1131BFA}"/>
              </a:ext>
            </a:extLst>
          </p:cNvPr>
          <p:cNvGraphicFramePr/>
          <p:nvPr>
            <p:extLst>
              <p:ext uri="{D42A27DB-BD31-4B8C-83A1-F6EECF244321}">
                <p14:modId xmlns:p14="http://schemas.microsoft.com/office/powerpoint/2010/main" val="2255604555"/>
              </p:ext>
            </p:extLst>
          </p:nvPr>
        </p:nvGraphicFramePr>
        <p:xfrm>
          <a:off x="1295149" y="105803"/>
          <a:ext cx="9701734" cy="56875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FF7E7AC6-98BB-4D26-960F-46C0BE3EF1B7}"/>
              </a:ext>
            </a:extLst>
          </p:cNvPr>
          <p:cNvSpPr txBox="1"/>
          <p:nvPr/>
        </p:nvSpPr>
        <p:spPr>
          <a:xfrm>
            <a:off x="2602523" y="3581612"/>
            <a:ext cx="7797616" cy="3416320"/>
          </a:xfrm>
          <a:prstGeom prst="rect">
            <a:avLst/>
          </a:prstGeom>
          <a:noFill/>
        </p:spPr>
        <p:txBody>
          <a:bodyPr wrap="square" rtlCol="0">
            <a:spAutoFit/>
          </a:bodyPr>
          <a:lstStyle/>
          <a:p>
            <a:endParaRPr lang="en-US" sz="2800" dirty="0"/>
          </a:p>
          <a:p>
            <a:r>
              <a:rPr lang="en-US" sz="2800" dirty="0"/>
              <a:t>	</a:t>
            </a:r>
          </a:p>
          <a:p>
            <a:r>
              <a:rPr lang="en-US" sz="2800" dirty="0"/>
              <a:t>Manual </a:t>
            </a:r>
          </a:p>
          <a:p>
            <a:r>
              <a:rPr lang="en-US" sz="2800" dirty="0"/>
              <a:t>Automated</a:t>
            </a:r>
          </a:p>
          <a:p>
            <a:r>
              <a:rPr lang="en-US" sz="2800" dirty="0"/>
              <a:t>Acceptance</a:t>
            </a:r>
          </a:p>
          <a:p>
            <a:endParaRPr lang="en-US" sz="2800" dirty="0"/>
          </a:p>
          <a:p>
            <a:endParaRPr lang="en-US" sz="2000" dirty="0"/>
          </a:p>
          <a:p>
            <a:endParaRPr lang="en-US" sz="2800" dirty="0"/>
          </a:p>
        </p:txBody>
      </p:sp>
    </p:spTree>
    <p:extLst>
      <p:ext uri="{BB962C8B-B14F-4D97-AF65-F5344CB8AC3E}">
        <p14:creationId xmlns:p14="http://schemas.microsoft.com/office/powerpoint/2010/main" val="11342872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87A386-1954-4722-BA9F-B7F557275358}"/>
              </a:ext>
            </a:extLst>
          </p:cNvPr>
          <p:cNvSpPr>
            <a:spLocks noGrp="1"/>
          </p:cNvSpPr>
          <p:nvPr>
            <p:ph type="title"/>
          </p:nvPr>
        </p:nvSpPr>
        <p:spPr>
          <a:xfrm>
            <a:off x="532706" y="549619"/>
            <a:ext cx="8138108" cy="763588"/>
          </a:xfrm>
        </p:spPr>
        <p:txBody>
          <a:bodyPr/>
          <a:lstStyle/>
          <a:p>
            <a:r>
              <a:rPr lang="en-US" dirty="0"/>
              <a:t>Testing Granularity</a:t>
            </a:r>
          </a:p>
        </p:txBody>
      </p:sp>
      <p:graphicFrame>
        <p:nvGraphicFramePr>
          <p:cNvPr id="2" name="Diagram 1">
            <a:extLst>
              <a:ext uri="{FF2B5EF4-FFF2-40B4-BE49-F238E27FC236}">
                <a16:creationId xmlns:a16="http://schemas.microsoft.com/office/drawing/2014/main" id="{CD7CEA24-3BE3-49A6-B308-7D6CEEAD5F5F}"/>
              </a:ext>
            </a:extLst>
          </p:cNvPr>
          <p:cNvGraphicFramePr/>
          <p:nvPr>
            <p:extLst>
              <p:ext uri="{D42A27DB-BD31-4B8C-83A1-F6EECF244321}">
                <p14:modId xmlns:p14="http://schemas.microsoft.com/office/powerpoint/2010/main" val="3549694721"/>
              </p:ext>
            </p:extLst>
          </p:nvPr>
        </p:nvGraphicFramePr>
        <p:xfrm>
          <a:off x="2032000" y="1547446"/>
          <a:ext cx="7566003" cy="4590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4523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87A386-1954-4722-BA9F-B7F557275358}"/>
              </a:ext>
            </a:extLst>
          </p:cNvPr>
          <p:cNvSpPr>
            <a:spLocks noGrp="1"/>
          </p:cNvSpPr>
          <p:nvPr>
            <p:ph type="title"/>
          </p:nvPr>
        </p:nvSpPr>
        <p:spPr>
          <a:xfrm>
            <a:off x="532706" y="549619"/>
            <a:ext cx="9934936" cy="763588"/>
          </a:xfrm>
        </p:spPr>
        <p:txBody>
          <a:bodyPr/>
          <a:lstStyle/>
          <a:p>
            <a:r>
              <a:rPr lang="en-US" dirty="0"/>
              <a:t>Unit Testing</a:t>
            </a:r>
          </a:p>
        </p:txBody>
      </p:sp>
      <p:sp>
        <p:nvSpPr>
          <p:cNvPr id="5" name="TextBox 4">
            <a:extLst>
              <a:ext uri="{FF2B5EF4-FFF2-40B4-BE49-F238E27FC236}">
                <a16:creationId xmlns:a16="http://schemas.microsoft.com/office/drawing/2014/main" id="{DCB4F14A-74C5-4FC3-9B5E-C4917E53DB4D}"/>
              </a:ext>
            </a:extLst>
          </p:cNvPr>
          <p:cNvSpPr txBox="1"/>
          <p:nvPr/>
        </p:nvSpPr>
        <p:spPr>
          <a:xfrm>
            <a:off x="805693" y="1857088"/>
            <a:ext cx="10710631" cy="2985433"/>
          </a:xfrm>
          <a:prstGeom prst="rect">
            <a:avLst/>
          </a:prstGeom>
          <a:noFill/>
        </p:spPr>
        <p:txBody>
          <a:bodyPr wrap="square" rtlCol="0">
            <a:spAutoFit/>
          </a:bodyPr>
          <a:lstStyle/>
          <a:p>
            <a:endParaRPr lang="en-US" sz="2800" dirty="0"/>
          </a:p>
          <a:p>
            <a:pPr marL="457200" indent="-457200">
              <a:buFont typeface="Arial" panose="020B0604020202020204" pitchFamily="34" charset="0"/>
              <a:buChar char="•"/>
            </a:pPr>
            <a:r>
              <a:rPr lang="en-US" sz="2800" dirty="0"/>
              <a:t>Most Granular</a:t>
            </a:r>
          </a:p>
          <a:p>
            <a:pPr marL="457200" indent="-457200">
              <a:buFont typeface="Arial" panose="020B0604020202020204" pitchFamily="34" charset="0"/>
              <a:buChar char="•"/>
            </a:pPr>
            <a:r>
              <a:rPr lang="en-US" sz="2800" dirty="0"/>
              <a:t>Functions are the most common target of functional tests</a:t>
            </a:r>
          </a:p>
          <a:p>
            <a:pPr marL="457200" indent="-457200">
              <a:buFont typeface="Arial" panose="020B0604020202020204" pitchFamily="34" charset="0"/>
              <a:buChar char="•"/>
            </a:pPr>
            <a:r>
              <a:rPr lang="en-US" sz="2800" dirty="0"/>
              <a:t>Fundamental to success in larger testing efforts</a:t>
            </a:r>
          </a:p>
          <a:p>
            <a:endParaRPr lang="en-US" sz="2800" dirty="0"/>
          </a:p>
          <a:p>
            <a:endParaRPr lang="en-US" sz="2000" dirty="0"/>
          </a:p>
          <a:p>
            <a:endParaRPr lang="en-US" sz="2800" dirty="0"/>
          </a:p>
        </p:txBody>
      </p:sp>
    </p:spTree>
    <p:extLst>
      <p:ext uri="{BB962C8B-B14F-4D97-AF65-F5344CB8AC3E}">
        <p14:creationId xmlns:p14="http://schemas.microsoft.com/office/powerpoint/2010/main" val="2961293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8737-52DD-4597-9144-3B33E4B1D4ED}"/>
              </a:ext>
            </a:extLst>
          </p:cNvPr>
          <p:cNvSpPr>
            <a:spLocks noGrp="1"/>
          </p:cNvSpPr>
          <p:nvPr>
            <p:ph type="title"/>
          </p:nvPr>
        </p:nvSpPr>
        <p:spPr/>
        <p:txBody>
          <a:bodyPr/>
          <a:lstStyle/>
          <a:p>
            <a:r>
              <a:rPr lang="en-US" dirty="0"/>
              <a:t>Variables</a:t>
            </a:r>
          </a:p>
        </p:txBody>
      </p:sp>
      <p:pic>
        <p:nvPicPr>
          <p:cNvPr id="6" name="Picture 5">
            <a:extLst>
              <a:ext uri="{FF2B5EF4-FFF2-40B4-BE49-F238E27FC236}">
                <a16:creationId xmlns:a16="http://schemas.microsoft.com/office/drawing/2014/main" id="{D8BC96C2-0641-4201-B650-3DFEAC6FBCD2}"/>
              </a:ext>
            </a:extLst>
          </p:cNvPr>
          <p:cNvPicPr>
            <a:picLocks noChangeAspect="1"/>
          </p:cNvPicPr>
          <p:nvPr/>
        </p:nvPicPr>
        <p:blipFill>
          <a:blip r:embed="rId2"/>
          <a:stretch>
            <a:fillRect/>
          </a:stretch>
        </p:blipFill>
        <p:spPr>
          <a:xfrm>
            <a:off x="2721160" y="1999236"/>
            <a:ext cx="8754710" cy="3011175"/>
          </a:xfrm>
          <a:prstGeom prst="rect">
            <a:avLst/>
          </a:prstGeom>
        </p:spPr>
      </p:pic>
    </p:spTree>
    <p:extLst>
      <p:ext uri="{BB962C8B-B14F-4D97-AF65-F5344CB8AC3E}">
        <p14:creationId xmlns:p14="http://schemas.microsoft.com/office/powerpoint/2010/main" val="24963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87A386-1954-4722-BA9F-B7F557275358}"/>
              </a:ext>
            </a:extLst>
          </p:cNvPr>
          <p:cNvSpPr>
            <a:spLocks noGrp="1"/>
          </p:cNvSpPr>
          <p:nvPr>
            <p:ph type="title"/>
          </p:nvPr>
        </p:nvSpPr>
        <p:spPr>
          <a:xfrm>
            <a:off x="532706" y="549619"/>
            <a:ext cx="9934936" cy="763588"/>
          </a:xfrm>
        </p:spPr>
        <p:txBody>
          <a:bodyPr/>
          <a:lstStyle/>
          <a:p>
            <a:r>
              <a:rPr lang="en-US" dirty="0"/>
              <a:t>Integration Testing</a:t>
            </a:r>
          </a:p>
        </p:txBody>
      </p:sp>
      <p:sp>
        <p:nvSpPr>
          <p:cNvPr id="5" name="TextBox 4">
            <a:extLst>
              <a:ext uri="{FF2B5EF4-FFF2-40B4-BE49-F238E27FC236}">
                <a16:creationId xmlns:a16="http://schemas.microsoft.com/office/drawing/2014/main" id="{DCB4F14A-74C5-4FC3-9B5E-C4917E53DB4D}"/>
              </a:ext>
            </a:extLst>
          </p:cNvPr>
          <p:cNvSpPr txBox="1"/>
          <p:nvPr/>
        </p:nvSpPr>
        <p:spPr>
          <a:xfrm>
            <a:off x="805693" y="1857088"/>
            <a:ext cx="10710631" cy="3847207"/>
          </a:xfrm>
          <a:prstGeom prst="rect">
            <a:avLst/>
          </a:prstGeom>
          <a:noFill/>
        </p:spPr>
        <p:txBody>
          <a:bodyPr wrap="square" rtlCol="0">
            <a:spAutoFit/>
          </a:bodyPr>
          <a:lstStyle/>
          <a:p>
            <a:endParaRPr lang="en-US" sz="2800" dirty="0"/>
          </a:p>
          <a:p>
            <a:pPr marL="457200" indent="-457200">
              <a:buFont typeface="Arial" panose="020B0604020202020204" pitchFamily="34" charset="0"/>
              <a:buChar char="•"/>
            </a:pPr>
            <a:r>
              <a:rPr lang="en-US" sz="2800" dirty="0"/>
              <a:t>Make sure Units work </a:t>
            </a:r>
            <a:r>
              <a:rPr lang="en-US" sz="2800" u="sng" dirty="0"/>
              <a:t>together</a:t>
            </a:r>
          </a:p>
          <a:p>
            <a:pPr marL="457200" indent="-457200">
              <a:buFont typeface="Arial" panose="020B0604020202020204" pitchFamily="34" charset="0"/>
              <a:buChar char="•"/>
            </a:pPr>
            <a:r>
              <a:rPr lang="en-US" sz="2800" dirty="0"/>
              <a:t>Usually fewer of them </a:t>
            </a:r>
          </a:p>
          <a:p>
            <a:pPr marL="457200" indent="-457200">
              <a:buFont typeface="Arial" panose="020B0604020202020204" pitchFamily="34" charset="0"/>
              <a:buChar char="•"/>
            </a:pPr>
            <a:r>
              <a:rPr lang="en-US" sz="2800" dirty="0"/>
              <a:t>Common to structure much like code they are created to test (tight coupling)</a:t>
            </a:r>
          </a:p>
          <a:p>
            <a:pPr marL="457200" indent="-457200">
              <a:buFont typeface="Arial" panose="020B0604020202020204" pitchFamily="34" charset="0"/>
              <a:buChar char="•"/>
            </a:pPr>
            <a:r>
              <a:rPr lang="en-US" sz="2800" dirty="0"/>
              <a:t>Longer to execute</a:t>
            </a:r>
          </a:p>
          <a:p>
            <a:endParaRPr lang="en-US" sz="2800" dirty="0"/>
          </a:p>
          <a:p>
            <a:endParaRPr lang="en-US" sz="2000" dirty="0"/>
          </a:p>
          <a:p>
            <a:endParaRPr lang="en-US" sz="2800" dirty="0"/>
          </a:p>
        </p:txBody>
      </p:sp>
    </p:spTree>
    <p:extLst>
      <p:ext uri="{BB962C8B-B14F-4D97-AF65-F5344CB8AC3E}">
        <p14:creationId xmlns:p14="http://schemas.microsoft.com/office/powerpoint/2010/main" val="15799399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87A386-1954-4722-BA9F-B7F557275358}"/>
              </a:ext>
            </a:extLst>
          </p:cNvPr>
          <p:cNvSpPr>
            <a:spLocks noGrp="1"/>
          </p:cNvSpPr>
          <p:nvPr>
            <p:ph type="title"/>
          </p:nvPr>
        </p:nvSpPr>
        <p:spPr>
          <a:xfrm>
            <a:off x="532706" y="549619"/>
            <a:ext cx="9934936" cy="763588"/>
          </a:xfrm>
        </p:spPr>
        <p:txBody>
          <a:bodyPr/>
          <a:lstStyle/>
          <a:p>
            <a:r>
              <a:rPr lang="en-US" dirty="0"/>
              <a:t>Regression Testing</a:t>
            </a:r>
          </a:p>
        </p:txBody>
      </p:sp>
      <p:sp>
        <p:nvSpPr>
          <p:cNvPr id="5" name="TextBox 4">
            <a:extLst>
              <a:ext uri="{FF2B5EF4-FFF2-40B4-BE49-F238E27FC236}">
                <a16:creationId xmlns:a16="http://schemas.microsoft.com/office/drawing/2014/main" id="{DCB4F14A-74C5-4FC3-9B5E-C4917E53DB4D}"/>
              </a:ext>
            </a:extLst>
          </p:cNvPr>
          <p:cNvSpPr txBox="1"/>
          <p:nvPr/>
        </p:nvSpPr>
        <p:spPr>
          <a:xfrm>
            <a:off x="805693" y="1857088"/>
            <a:ext cx="10710631" cy="3847207"/>
          </a:xfrm>
          <a:prstGeom prst="rect">
            <a:avLst/>
          </a:prstGeom>
          <a:noFill/>
        </p:spPr>
        <p:txBody>
          <a:bodyPr wrap="square" rtlCol="0">
            <a:spAutoFit/>
          </a:bodyPr>
          <a:lstStyle/>
          <a:p>
            <a:endParaRPr lang="en-US" sz="2800" dirty="0"/>
          </a:p>
          <a:p>
            <a:pPr marL="457200" indent="-457200">
              <a:buFont typeface="Arial" panose="020B0604020202020204" pitchFamily="34" charset="0"/>
              <a:buChar char="•"/>
            </a:pPr>
            <a:r>
              <a:rPr lang="en-US" sz="2800" dirty="0"/>
              <a:t>Less of an approach and more of a process to follow</a:t>
            </a:r>
            <a:endParaRPr lang="en-US" sz="2800" u="sng" dirty="0"/>
          </a:p>
          <a:p>
            <a:pPr marL="457200" indent="-457200">
              <a:buFont typeface="Arial" panose="020B0604020202020204" pitchFamily="34" charset="0"/>
              <a:buChar char="•"/>
            </a:pPr>
            <a:r>
              <a:rPr lang="en-US" sz="2800" dirty="0"/>
              <a:t>I want to make sure the code keeps working this way – if you change your code and that changes the behavior, that will lead to regression. </a:t>
            </a:r>
          </a:p>
          <a:p>
            <a:pPr marL="457200" indent="-457200">
              <a:buFont typeface="Arial" panose="020B0604020202020204" pitchFamily="34" charset="0"/>
              <a:buChar char="•"/>
            </a:pPr>
            <a:r>
              <a:rPr lang="en-US" sz="2800" dirty="0"/>
              <a:t>A regression is a shift to the undesirable</a:t>
            </a:r>
          </a:p>
          <a:p>
            <a:endParaRPr lang="en-US" sz="2800" dirty="0"/>
          </a:p>
          <a:p>
            <a:endParaRPr lang="en-US" sz="2000" dirty="0"/>
          </a:p>
          <a:p>
            <a:endParaRPr lang="en-US" sz="2800" dirty="0"/>
          </a:p>
        </p:txBody>
      </p:sp>
    </p:spTree>
    <p:extLst>
      <p:ext uri="{BB962C8B-B14F-4D97-AF65-F5344CB8AC3E}">
        <p14:creationId xmlns:p14="http://schemas.microsoft.com/office/powerpoint/2010/main" val="17782428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87A386-1954-4722-BA9F-B7F557275358}"/>
              </a:ext>
            </a:extLst>
          </p:cNvPr>
          <p:cNvSpPr>
            <a:spLocks noGrp="1"/>
          </p:cNvSpPr>
          <p:nvPr>
            <p:ph type="title"/>
          </p:nvPr>
        </p:nvSpPr>
        <p:spPr>
          <a:xfrm>
            <a:off x="532706" y="549619"/>
            <a:ext cx="9934936" cy="763588"/>
          </a:xfrm>
        </p:spPr>
        <p:txBody>
          <a:bodyPr/>
          <a:lstStyle/>
          <a:p>
            <a:r>
              <a:rPr lang="en-US" dirty="0"/>
              <a:t>End to End Testing (BDD) Behavioral Driven Development</a:t>
            </a:r>
          </a:p>
        </p:txBody>
      </p:sp>
      <p:pic>
        <p:nvPicPr>
          <p:cNvPr id="3" name="Picture 2">
            <a:extLst>
              <a:ext uri="{FF2B5EF4-FFF2-40B4-BE49-F238E27FC236}">
                <a16:creationId xmlns:a16="http://schemas.microsoft.com/office/drawing/2014/main" id="{8F847CD9-B210-49C6-B282-8F53612315BF}"/>
              </a:ext>
            </a:extLst>
          </p:cNvPr>
          <p:cNvPicPr>
            <a:picLocks noChangeAspect="1"/>
          </p:cNvPicPr>
          <p:nvPr/>
        </p:nvPicPr>
        <p:blipFill>
          <a:blip r:embed="rId2"/>
          <a:stretch>
            <a:fillRect/>
          </a:stretch>
        </p:blipFill>
        <p:spPr>
          <a:xfrm>
            <a:off x="2148852" y="2097364"/>
            <a:ext cx="9834461" cy="3875010"/>
          </a:xfrm>
          <a:prstGeom prst="rect">
            <a:avLst/>
          </a:prstGeom>
        </p:spPr>
      </p:pic>
    </p:spTree>
    <p:extLst>
      <p:ext uri="{BB962C8B-B14F-4D97-AF65-F5344CB8AC3E}">
        <p14:creationId xmlns:p14="http://schemas.microsoft.com/office/powerpoint/2010/main" val="29596878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87A386-1954-4722-BA9F-B7F557275358}"/>
              </a:ext>
            </a:extLst>
          </p:cNvPr>
          <p:cNvSpPr>
            <a:spLocks noGrp="1"/>
          </p:cNvSpPr>
          <p:nvPr>
            <p:ph type="title"/>
          </p:nvPr>
        </p:nvSpPr>
        <p:spPr>
          <a:xfrm>
            <a:off x="532705" y="549619"/>
            <a:ext cx="11111507" cy="763588"/>
          </a:xfrm>
        </p:spPr>
        <p:txBody>
          <a:bodyPr/>
          <a:lstStyle/>
          <a:p>
            <a:r>
              <a:rPr lang="en-US" dirty="0"/>
              <a:t>Python </a:t>
            </a:r>
            <a:r>
              <a:rPr lang="en-US" dirty="0" err="1"/>
              <a:t>unittest</a:t>
            </a:r>
            <a:r>
              <a:rPr lang="en-US" dirty="0"/>
              <a:t> and </a:t>
            </a:r>
            <a:r>
              <a:rPr lang="en-US" dirty="0" err="1"/>
              <a:t>pytest</a:t>
            </a:r>
            <a:r>
              <a:rPr lang="en-US" dirty="0"/>
              <a:t> module</a:t>
            </a:r>
          </a:p>
        </p:txBody>
      </p:sp>
      <p:sp>
        <p:nvSpPr>
          <p:cNvPr id="5" name="TextBox 4">
            <a:extLst>
              <a:ext uri="{FF2B5EF4-FFF2-40B4-BE49-F238E27FC236}">
                <a16:creationId xmlns:a16="http://schemas.microsoft.com/office/drawing/2014/main" id="{DCB4F14A-74C5-4FC3-9B5E-C4917E53DB4D}"/>
              </a:ext>
            </a:extLst>
          </p:cNvPr>
          <p:cNvSpPr txBox="1"/>
          <p:nvPr/>
        </p:nvSpPr>
        <p:spPr>
          <a:xfrm>
            <a:off x="805693" y="1857088"/>
            <a:ext cx="10710631" cy="4278094"/>
          </a:xfrm>
          <a:prstGeom prst="rect">
            <a:avLst/>
          </a:prstGeom>
          <a:noFill/>
        </p:spPr>
        <p:txBody>
          <a:bodyPr wrap="square" rtlCol="0">
            <a:spAutoFit/>
          </a:bodyPr>
          <a:lstStyle/>
          <a:p>
            <a:endParaRPr lang="en-US" sz="2800" dirty="0"/>
          </a:p>
          <a:p>
            <a:pPr marL="457200" indent="-457200">
              <a:buFont typeface="Arial" panose="020B0604020202020204" pitchFamily="34" charset="0"/>
              <a:buChar char="•"/>
            </a:pPr>
            <a:r>
              <a:rPr lang="en-US" sz="2800" dirty="0">
                <a:latin typeface="Courier New" panose="02070309020205020404" pitchFamily="49" charset="0"/>
                <a:cs typeface="Courier New" panose="02070309020205020404" pitchFamily="49" charset="0"/>
              </a:rPr>
              <a:t>Python –m </a:t>
            </a:r>
            <a:r>
              <a:rPr lang="en-US" sz="2800" dirty="0" err="1">
                <a:latin typeface="Courier New" panose="02070309020205020404" pitchFamily="49" charset="0"/>
                <a:cs typeface="Courier New" panose="02070309020205020404" pitchFamily="49" charset="0"/>
              </a:rPr>
              <a:t>unittest</a:t>
            </a:r>
            <a:r>
              <a:rPr lang="en-US" sz="2800" dirty="0">
                <a:latin typeface="Courier New" panose="02070309020205020404" pitchFamily="49" charset="0"/>
                <a:cs typeface="Courier New" panose="02070309020205020404" pitchFamily="49" charset="0"/>
              </a:rPr>
              <a:t> </a:t>
            </a:r>
          </a:p>
          <a:p>
            <a:pPr marL="457200" indent="-457200">
              <a:buFont typeface="Arial" panose="020B0604020202020204" pitchFamily="34" charset="0"/>
              <a:buChar char="•"/>
            </a:pPr>
            <a:endParaRPr lang="en-US" sz="2800" u="sng" dirty="0">
              <a:latin typeface="Courier New" panose="02070309020205020404" pitchFamily="49" charset="0"/>
              <a:cs typeface="Courier New" panose="02070309020205020404" pitchFamily="49" charset="0"/>
            </a:endParaRPr>
          </a:p>
          <a:p>
            <a:pPr marL="457200" indent="-457200">
              <a:buFont typeface="Arial" panose="020B0604020202020204" pitchFamily="34" charset="0"/>
              <a:buChar char="•"/>
            </a:pPr>
            <a:r>
              <a:rPr lang="en-US" sz="2800" dirty="0"/>
              <a:t>Looks for tests in current directory or </a:t>
            </a:r>
            <a:r>
              <a:rPr lang="en-US" sz="2800" dirty="0" err="1"/>
              <a:t>or</a:t>
            </a:r>
            <a:r>
              <a:rPr lang="en-US" sz="2800" dirty="0"/>
              <a:t> subdir for modules named </a:t>
            </a:r>
            <a:r>
              <a:rPr lang="en-US" sz="2800" dirty="0">
                <a:latin typeface="Courier New" panose="02070309020205020404" pitchFamily="49" charset="0"/>
                <a:cs typeface="Courier New" panose="02070309020205020404" pitchFamily="49" charset="0"/>
              </a:rPr>
              <a:t>test_* </a:t>
            </a:r>
            <a:r>
              <a:rPr lang="en-US" sz="2800" dirty="0"/>
              <a:t>or </a:t>
            </a:r>
            <a:r>
              <a:rPr lang="en-US" sz="2800" dirty="0">
                <a:latin typeface="Courier New" panose="02070309020205020404" pitchFamily="49" charset="0"/>
                <a:cs typeface="Courier New" panose="02070309020205020404" pitchFamily="49" charset="0"/>
              </a:rPr>
              <a:t>*_test</a:t>
            </a:r>
          </a:p>
          <a:p>
            <a:pPr marL="457200" indent="-457200">
              <a:buFont typeface="Arial" panose="020B0604020202020204" pitchFamily="34" charset="0"/>
              <a:buChar char="•"/>
            </a:pPr>
            <a:endParaRPr lang="en-US" sz="2800" dirty="0">
              <a:latin typeface="Courier New" panose="02070309020205020404" pitchFamily="49" charset="0"/>
              <a:cs typeface="Courier New" panose="02070309020205020404" pitchFamily="49" charset="0"/>
            </a:endParaRPr>
          </a:p>
          <a:p>
            <a:pPr marL="457200" indent="-457200">
              <a:buFont typeface="Arial" panose="020B0604020202020204" pitchFamily="34" charset="0"/>
              <a:buChar char="•"/>
            </a:pPr>
            <a:r>
              <a:rPr lang="en-US" sz="2800" dirty="0" err="1">
                <a:latin typeface="Courier New" panose="02070309020205020404" pitchFamily="49" charset="0"/>
                <a:cs typeface="Courier New" panose="02070309020205020404" pitchFamily="49" charset="0"/>
              </a:rPr>
              <a:t>pytest</a:t>
            </a:r>
            <a:endParaRPr lang="en-US" sz="2800" dirty="0">
              <a:latin typeface="Courier New" panose="02070309020205020404" pitchFamily="49" charset="0"/>
              <a:cs typeface="Courier New" panose="02070309020205020404" pitchFamily="49" charset="0"/>
            </a:endParaRPr>
          </a:p>
          <a:p>
            <a:endParaRPr lang="en-US" sz="2800" dirty="0"/>
          </a:p>
          <a:p>
            <a:endParaRPr lang="en-US" sz="2000" dirty="0"/>
          </a:p>
          <a:p>
            <a:endParaRPr lang="en-US" sz="2800" dirty="0"/>
          </a:p>
        </p:txBody>
      </p:sp>
    </p:spTree>
    <p:extLst>
      <p:ext uri="{BB962C8B-B14F-4D97-AF65-F5344CB8AC3E}">
        <p14:creationId xmlns:p14="http://schemas.microsoft.com/office/powerpoint/2010/main" val="1923039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87A386-1954-4722-BA9F-B7F557275358}"/>
              </a:ext>
            </a:extLst>
          </p:cNvPr>
          <p:cNvSpPr>
            <a:spLocks noGrp="1"/>
          </p:cNvSpPr>
          <p:nvPr>
            <p:ph type="title"/>
          </p:nvPr>
        </p:nvSpPr>
        <p:spPr>
          <a:xfrm>
            <a:off x="532705" y="549619"/>
            <a:ext cx="11111507" cy="763588"/>
          </a:xfrm>
        </p:spPr>
        <p:txBody>
          <a:bodyPr/>
          <a:lstStyle/>
          <a:p>
            <a:r>
              <a:rPr lang="en-US" dirty="0"/>
              <a:t>TDD &amp; Chaos testing</a:t>
            </a:r>
          </a:p>
        </p:txBody>
      </p:sp>
      <p:sp>
        <p:nvSpPr>
          <p:cNvPr id="5" name="TextBox 4">
            <a:extLst>
              <a:ext uri="{FF2B5EF4-FFF2-40B4-BE49-F238E27FC236}">
                <a16:creationId xmlns:a16="http://schemas.microsoft.com/office/drawing/2014/main" id="{DCB4F14A-74C5-4FC3-9B5E-C4917E53DB4D}"/>
              </a:ext>
            </a:extLst>
          </p:cNvPr>
          <p:cNvSpPr txBox="1"/>
          <p:nvPr/>
        </p:nvSpPr>
        <p:spPr>
          <a:xfrm>
            <a:off x="805693" y="1857088"/>
            <a:ext cx="10710631" cy="3847207"/>
          </a:xfrm>
          <a:prstGeom prst="rect">
            <a:avLst/>
          </a:prstGeom>
          <a:noFill/>
        </p:spPr>
        <p:txBody>
          <a:bodyPr wrap="square" rtlCol="0">
            <a:spAutoFit/>
          </a:bodyPr>
          <a:lstStyle/>
          <a:p>
            <a:endParaRPr lang="en-US" sz="2800" dirty="0"/>
          </a:p>
          <a:p>
            <a:pPr marL="457200" indent="-457200">
              <a:buFont typeface="Arial" panose="020B0604020202020204" pitchFamily="34" charset="0"/>
              <a:buChar char="•"/>
            </a:pPr>
            <a:r>
              <a:rPr lang="en-US" sz="2800" dirty="0"/>
              <a:t>Mindset</a:t>
            </a:r>
          </a:p>
          <a:p>
            <a:pPr marL="457200" indent="-457200">
              <a:buFont typeface="Arial" panose="020B0604020202020204" pitchFamily="34" charset="0"/>
              <a:buChar char="•"/>
            </a:pPr>
            <a:endParaRPr lang="en-US" sz="2800" u="sng" dirty="0">
              <a:latin typeface="Courier New" panose="02070309020205020404" pitchFamily="49" charset="0"/>
              <a:cs typeface="Courier New" panose="02070309020205020404" pitchFamily="49" charset="0"/>
            </a:endParaRPr>
          </a:p>
          <a:p>
            <a:pPr marL="457200" indent="-457200">
              <a:buFont typeface="Arial" panose="020B0604020202020204" pitchFamily="34" charset="0"/>
              <a:buChar char="•"/>
            </a:pPr>
            <a:r>
              <a:rPr lang="en-US" sz="2800" dirty="0"/>
              <a:t>Netflix Chaos Engineering https://netflixtechblog.com/tagged/chaos-engineering</a:t>
            </a:r>
          </a:p>
          <a:p>
            <a:endParaRPr lang="en-US" sz="2800" dirty="0">
              <a:latin typeface="Courier New" panose="02070309020205020404" pitchFamily="49" charset="0"/>
              <a:cs typeface="Courier New" panose="02070309020205020404" pitchFamily="49" charset="0"/>
            </a:endParaRPr>
          </a:p>
          <a:p>
            <a:endParaRPr lang="en-US" sz="2800" dirty="0"/>
          </a:p>
          <a:p>
            <a:endParaRPr lang="en-US" sz="2000" dirty="0"/>
          </a:p>
          <a:p>
            <a:endParaRPr lang="en-US" sz="2800" dirty="0"/>
          </a:p>
        </p:txBody>
      </p:sp>
    </p:spTree>
    <p:extLst>
      <p:ext uri="{BB962C8B-B14F-4D97-AF65-F5344CB8AC3E}">
        <p14:creationId xmlns:p14="http://schemas.microsoft.com/office/powerpoint/2010/main" val="23567557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09163-0230-418B-A22B-D5476EF58630}"/>
              </a:ext>
            </a:extLst>
          </p:cNvPr>
          <p:cNvSpPr>
            <a:spLocks noGrp="1"/>
          </p:cNvSpPr>
          <p:nvPr>
            <p:ph type="title"/>
          </p:nvPr>
        </p:nvSpPr>
        <p:spPr>
          <a:xfrm>
            <a:off x="1606965" y="2410391"/>
            <a:ext cx="9237945" cy="763588"/>
          </a:xfrm>
        </p:spPr>
        <p:txBody>
          <a:bodyPr/>
          <a:lstStyle/>
          <a:p>
            <a:r>
              <a:rPr lang="en-US" dirty="0"/>
              <a:t>Analyzing Data With </a:t>
            </a:r>
            <a:r>
              <a:rPr lang="en-US" dirty="0" err="1"/>
              <a:t>PySpark</a:t>
            </a:r>
            <a:endParaRPr lang="en-US" dirty="0"/>
          </a:p>
        </p:txBody>
      </p:sp>
    </p:spTree>
    <p:extLst>
      <p:ext uri="{BB962C8B-B14F-4D97-AF65-F5344CB8AC3E}">
        <p14:creationId xmlns:p14="http://schemas.microsoft.com/office/powerpoint/2010/main" val="41591995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E4D93-98BA-4A5B-A1DE-849E2B6EDD83}"/>
              </a:ext>
            </a:extLst>
          </p:cNvPr>
          <p:cNvSpPr>
            <a:spLocks noGrp="1"/>
          </p:cNvSpPr>
          <p:nvPr>
            <p:ph type="title"/>
          </p:nvPr>
        </p:nvSpPr>
        <p:spPr>
          <a:xfrm>
            <a:off x="534560" y="707561"/>
            <a:ext cx="5753972" cy="763588"/>
          </a:xfrm>
        </p:spPr>
        <p:txBody>
          <a:bodyPr/>
          <a:lstStyle/>
          <a:p>
            <a:r>
              <a:rPr lang="en-US" dirty="0"/>
              <a:t>Indications</a:t>
            </a:r>
          </a:p>
        </p:txBody>
      </p:sp>
      <p:sp>
        <p:nvSpPr>
          <p:cNvPr id="3" name="TextBox 2">
            <a:extLst>
              <a:ext uri="{FF2B5EF4-FFF2-40B4-BE49-F238E27FC236}">
                <a16:creationId xmlns:a16="http://schemas.microsoft.com/office/drawing/2014/main" id="{821563EE-230E-4C52-80C6-20D71656D56E}"/>
              </a:ext>
            </a:extLst>
          </p:cNvPr>
          <p:cNvSpPr txBox="1"/>
          <p:nvPr/>
        </p:nvSpPr>
        <p:spPr>
          <a:xfrm>
            <a:off x="833125" y="1655920"/>
            <a:ext cx="10710631" cy="5139869"/>
          </a:xfrm>
          <a:prstGeom prst="rect">
            <a:avLst/>
          </a:prstGeom>
          <a:noFill/>
        </p:spPr>
        <p:txBody>
          <a:bodyPr wrap="square" rtlCol="0">
            <a:spAutoFit/>
          </a:bodyPr>
          <a:lstStyle/>
          <a:p>
            <a:endParaRPr lang="en-US" sz="2800" dirty="0"/>
          </a:p>
          <a:p>
            <a:pPr marL="457200" indent="-457200">
              <a:buFont typeface="Arial" panose="020B0604020202020204" pitchFamily="34" charset="0"/>
              <a:buChar char="•"/>
            </a:pPr>
            <a:r>
              <a:rPr lang="en-US" sz="2800" dirty="0"/>
              <a:t>Python on Spark (slightly just slightly slower than Scala)</a:t>
            </a:r>
          </a:p>
          <a:p>
            <a:pPr marL="457200" indent="-457200">
              <a:buFont typeface="Arial" panose="020B0604020202020204" pitchFamily="34" charset="0"/>
              <a:buChar char="•"/>
            </a:pPr>
            <a:endParaRPr lang="en-US" sz="2800" u="sng" dirty="0">
              <a:latin typeface="Courier New" panose="02070309020205020404" pitchFamily="49" charset="0"/>
              <a:cs typeface="Courier New" panose="02070309020205020404" pitchFamily="49" charset="0"/>
            </a:endParaRPr>
          </a:p>
          <a:p>
            <a:pPr marL="457200" indent="-457200">
              <a:buFont typeface="Arial" panose="020B0604020202020204" pitchFamily="34" charset="0"/>
              <a:buChar char="•"/>
            </a:pPr>
            <a:r>
              <a:rPr lang="en-US" sz="2800" dirty="0"/>
              <a:t>Access to:</a:t>
            </a:r>
          </a:p>
          <a:p>
            <a:pPr lvl="3"/>
            <a:r>
              <a:rPr lang="en-US" sz="2800" dirty="0"/>
              <a:t>  		Spark API</a:t>
            </a:r>
          </a:p>
          <a:p>
            <a:pPr lvl="3"/>
            <a:r>
              <a:rPr lang="en-US" sz="2800" dirty="0"/>
              <a:t>		Bespoke(Custom) to </a:t>
            </a:r>
            <a:r>
              <a:rPr lang="en-US" sz="2800" u="sng" dirty="0"/>
              <a:t>scale-out</a:t>
            </a:r>
            <a:r>
              <a:rPr lang="en-US" sz="2800" dirty="0"/>
              <a:t> regular Python Code</a:t>
            </a:r>
          </a:p>
          <a:p>
            <a:pPr lvl="3"/>
            <a:r>
              <a:rPr lang="en-US" sz="2800" dirty="0"/>
              <a:t>		Scale-out pandas transformations</a:t>
            </a:r>
          </a:p>
          <a:p>
            <a:pPr lvl="3"/>
            <a:r>
              <a:rPr lang="en-US" sz="2800" dirty="0"/>
              <a:t>		</a:t>
            </a:r>
          </a:p>
          <a:p>
            <a:endParaRPr lang="en-US" sz="2800" dirty="0">
              <a:latin typeface="Courier New" panose="02070309020205020404" pitchFamily="49" charset="0"/>
              <a:cs typeface="Courier New" panose="02070309020205020404" pitchFamily="49" charset="0"/>
            </a:endParaRPr>
          </a:p>
          <a:p>
            <a:endParaRPr lang="en-US" sz="2800" dirty="0"/>
          </a:p>
          <a:p>
            <a:endParaRPr lang="en-US" sz="2000" dirty="0"/>
          </a:p>
          <a:p>
            <a:endParaRPr lang="en-US" sz="2800" dirty="0"/>
          </a:p>
        </p:txBody>
      </p:sp>
    </p:spTree>
    <p:extLst>
      <p:ext uri="{BB962C8B-B14F-4D97-AF65-F5344CB8AC3E}">
        <p14:creationId xmlns:p14="http://schemas.microsoft.com/office/powerpoint/2010/main" val="27322297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E4D93-98BA-4A5B-A1DE-849E2B6EDD83}"/>
              </a:ext>
            </a:extLst>
          </p:cNvPr>
          <p:cNvSpPr>
            <a:spLocks noGrp="1"/>
          </p:cNvSpPr>
          <p:nvPr>
            <p:ph type="title"/>
          </p:nvPr>
        </p:nvSpPr>
        <p:spPr>
          <a:xfrm>
            <a:off x="534560" y="707561"/>
            <a:ext cx="5753972" cy="763588"/>
          </a:xfrm>
        </p:spPr>
        <p:txBody>
          <a:bodyPr/>
          <a:lstStyle/>
          <a:p>
            <a:r>
              <a:rPr lang="en-US" dirty="0"/>
              <a:t>Contra-Indications</a:t>
            </a:r>
          </a:p>
        </p:txBody>
      </p:sp>
      <p:sp>
        <p:nvSpPr>
          <p:cNvPr id="3" name="TextBox 2">
            <a:extLst>
              <a:ext uri="{FF2B5EF4-FFF2-40B4-BE49-F238E27FC236}">
                <a16:creationId xmlns:a16="http://schemas.microsoft.com/office/drawing/2014/main" id="{821563EE-230E-4C52-80C6-20D71656D56E}"/>
              </a:ext>
            </a:extLst>
          </p:cNvPr>
          <p:cNvSpPr txBox="1"/>
          <p:nvPr/>
        </p:nvSpPr>
        <p:spPr>
          <a:xfrm>
            <a:off x="833125" y="1655920"/>
            <a:ext cx="10710631" cy="4708981"/>
          </a:xfrm>
          <a:prstGeom prst="rect">
            <a:avLst/>
          </a:prstGeom>
          <a:noFill/>
        </p:spPr>
        <p:txBody>
          <a:bodyPr wrap="square" rtlCol="0">
            <a:spAutoFit/>
          </a:bodyPr>
          <a:lstStyle/>
          <a:p>
            <a:endParaRPr lang="en-US" sz="2800" dirty="0"/>
          </a:p>
          <a:p>
            <a:pPr marL="457200" indent="-457200">
              <a:buFont typeface="Arial" panose="020B0604020202020204" pitchFamily="34" charset="0"/>
              <a:buChar char="•"/>
            </a:pPr>
            <a:r>
              <a:rPr lang="en-US" sz="2800" dirty="0"/>
              <a:t>Rapid processing of very small data sets</a:t>
            </a:r>
          </a:p>
          <a:p>
            <a:pPr marL="457200" indent="-457200">
              <a:buFont typeface="Arial" panose="020B0604020202020204" pitchFamily="34" charset="0"/>
              <a:buChar char="•"/>
            </a:pPr>
            <a:endParaRPr lang="en-US" sz="2800" u="sng" dirty="0">
              <a:latin typeface="Courier New" panose="02070309020205020404" pitchFamily="49" charset="0"/>
              <a:cs typeface="Courier New" panose="02070309020205020404" pitchFamily="49" charset="0"/>
            </a:endParaRPr>
          </a:p>
          <a:p>
            <a:pPr marL="457200" indent="-457200">
              <a:buFont typeface="Arial" panose="020B0604020202020204" pitchFamily="34" charset="0"/>
              <a:buChar char="•"/>
            </a:pPr>
            <a:r>
              <a:rPr lang="en-US" sz="2800" dirty="0"/>
              <a:t>Slightly slower than Scala/Java native code</a:t>
            </a:r>
          </a:p>
          <a:p>
            <a:pPr lvl="4"/>
            <a:r>
              <a:rPr lang="en-US" sz="2800" dirty="0"/>
              <a:t>	RDD usage</a:t>
            </a:r>
          </a:p>
          <a:p>
            <a:pPr lvl="4"/>
            <a:r>
              <a:rPr lang="en-US" sz="2800" dirty="0"/>
              <a:t>	UDF (user defined functions)</a:t>
            </a:r>
          </a:p>
          <a:p>
            <a:pPr lvl="3"/>
            <a:r>
              <a:rPr lang="en-US" sz="2800" dirty="0"/>
              <a:t>		</a:t>
            </a:r>
          </a:p>
          <a:p>
            <a:r>
              <a:rPr lang="en-US" sz="2800" dirty="0">
                <a:latin typeface="Courier New" panose="02070309020205020404" pitchFamily="49" charset="0"/>
                <a:cs typeface="Courier New" panose="02070309020205020404" pitchFamily="49" charset="0"/>
              </a:rPr>
              <a:t>*Not a deal breaker</a:t>
            </a:r>
          </a:p>
          <a:p>
            <a:endParaRPr lang="en-US" sz="2800" dirty="0"/>
          </a:p>
          <a:p>
            <a:endParaRPr lang="en-US" sz="2000" dirty="0"/>
          </a:p>
          <a:p>
            <a:endParaRPr lang="en-US" sz="2800" dirty="0"/>
          </a:p>
        </p:txBody>
      </p:sp>
    </p:spTree>
    <p:extLst>
      <p:ext uri="{BB962C8B-B14F-4D97-AF65-F5344CB8AC3E}">
        <p14:creationId xmlns:p14="http://schemas.microsoft.com/office/powerpoint/2010/main" val="2636019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E4D93-98BA-4A5B-A1DE-849E2B6EDD83}"/>
              </a:ext>
            </a:extLst>
          </p:cNvPr>
          <p:cNvSpPr>
            <a:spLocks noGrp="1"/>
          </p:cNvSpPr>
          <p:nvPr>
            <p:ph type="title"/>
          </p:nvPr>
        </p:nvSpPr>
        <p:spPr>
          <a:xfrm>
            <a:off x="534560" y="707561"/>
            <a:ext cx="5753972" cy="763588"/>
          </a:xfrm>
        </p:spPr>
        <p:txBody>
          <a:bodyPr/>
          <a:lstStyle/>
          <a:p>
            <a:r>
              <a:rPr lang="en-US" dirty="0"/>
              <a:t>Contra-Indications</a:t>
            </a:r>
          </a:p>
        </p:txBody>
      </p:sp>
      <p:sp>
        <p:nvSpPr>
          <p:cNvPr id="3" name="TextBox 2">
            <a:extLst>
              <a:ext uri="{FF2B5EF4-FFF2-40B4-BE49-F238E27FC236}">
                <a16:creationId xmlns:a16="http://schemas.microsoft.com/office/drawing/2014/main" id="{821563EE-230E-4C52-80C6-20D71656D56E}"/>
              </a:ext>
            </a:extLst>
          </p:cNvPr>
          <p:cNvSpPr txBox="1"/>
          <p:nvPr/>
        </p:nvSpPr>
        <p:spPr>
          <a:xfrm>
            <a:off x="833125" y="1655920"/>
            <a:ext cx="10710631" cy="4708981"/>
          </a:xfrm>
          <a:prstGeom prst="rect">
            <a:avLst/>
          </a:prstGeom>
          <a:noFill/>
        </p:spPr>
        <p:txBody>
          <a:bodyPr wrap="square" rtlCol="0">
            <a:spAutoFit/>
          </a:bodyPr>
          <a:lstStyle/>
          <a:p>
            <a:endParaRPr lang="en-US" sz="2800" dirty="0"/>
          </a:p>
          <a:p>
            <a:pPr marL="457200" indent="-457200">
              <a:buFont typeface="Arial" panose="020B0604020202020204" pitchFamily="34" charset="0"/>
              <a:buChar char="•"/>
            </a:pPr>
            <a:r>
              <a:rPr lang="en-US" sz="2800" dirty="0"/>
              <a:t>Rapid processing of very small data sets</a:t>
            </a:r>
          </a:p>
          <a:p>
            <a:pPr marL="457200" indent="-457200">
              <a:buFont typeface="Arial" panose="020B0604020202020204" pitchFamily="34" charset="0"/>
              <a:buChar char="•"/>
            </a:pPr>
            <a:endParaRPr lang="en-US" sz="2800" u="sng" dirty="0">
              <a:latin typeface="Courier New" panose="02070309020205020404" pitchFamily="49" charset="0"/>
              <a:cs typeface="Courier New" panose="02070309020205020404" pitchFamily="49" charset="0"/>
            </a:endParaRPr>
          </a:p>
          <a:p>
            <a:pPr marL="457200" indent="-457200">
              <a:buFont typeface="Arial" panose="020B0604020202020204" pitchFamily="34" charset="0"/>
              <a:buChar char="•"/>
            </a:pPr>
            <a:r>
              <a:rPr lang="en-US" sz="2800" dirty="0"/>
              <a:t>Slightly slower than Scala/Java native code</a:t>
            </a:r>
          </a:p>
          <a:p>
            <a:pPr lvl="4"/>
            <a:r>
              <a:rPr lang="en-US" sz="2800" dirty="0"/>
              <a:t>	RDD usage</a:t>
            </a:r>
          </a:p>
          <a:p>
            <a:pPr lvl="4"/>
            <a:r>
              <a:rPr lang="en-US" sz="2800" dirty="0"/>
              <a:t>	UDF (user defined functions)</a:t>
            </a:r>
          </a:p>
          <a:p>
            <a:pPr lvl="3"/>
            <a:r>
              <a:rPr lang="en-US" sz="2800" dirty="0"/>
              <a:t>		</a:t>
            </a:r>
          </a:p>
          <a:p>
            <a:r>
              <a:rPr lang="en-US" sz="2800" dirty="0">
                <a:latin typeface="Courier New" panose="02070309020205020404" pitchFamily="49" charset="0"/>
                <a:cs typeface="Courier New" panose="02070309020205020404" pitchFamily="49" charset="0"/>
              </a:rPr>
              <a:t>*Not a deal breaker</a:t>
            </a:r>
          </a:p>
          <a:p>
            <a:endParaRPr lang="en-US" sz="2800" dirty="0"/>
          </a:p>
          <a:p>
            <a:endParaRPr lang="en-US" sz="2000" dirty="0"/>
          </a:p>
          <a:p>
            <a:endParaRPr lang="en-US" sz="2800" dirty="0"/>
          </a:p>
        </p:txBody>
      </p:sp>
    </p:spTree>
    <p:extLst>
      <p:ext uri="{BB962C8B-B14F-4D97-AF65-F5344CB8AC3E}">
        <p14:creationId xmlns:p14="http://schemas.microsoft.com/office/powerpoint/2010/main" val="9313136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E4D93-98BA-4A5B-A1DE-849E2B6EDD83}"/>
              </a:ext>
            </a:extLst>
          </p:cNvPr>
          <p:cNvSpPr>
            <a:spLocks noGrp="1"/>
          </p:cNvSpPr>
          <p:nvPr>
            <p:ph type="title"/>
          </p:nvPr>
        </p:nvSpPr>
        <p:spPr>
          <a:xfrm>
            <a:off x="342028" y="606977"/>
            <a:ext cx="5753972" cy="763588"/>
          </a:xfrm>
        </p:spPr>
        <p:txBody>
          <a:bodyPr/>
          <a:lstStyle/>
          <a:p>
            <a:r>
              <a:rPr lang="en-US" dirty="0"/>
              <a:t>Spark Jargon</a:t>
            </a:r>
          </a:p>
        </p:txBody>
      </p:sp>
      <p:pic>
        <p:nvPicPr>
          <p:cNvPr id="5" name="Picture 4">
            <a:extLst>
              <a:ext uri="{FF2B5EF4-FFF2-40B4-BE49-F238E27FC236}">
                <a16:creationId xmlns:a16="http://schemas.microsoft.com/office/drawing/2014/main" id="{B7763EDC-D3E7-4B47-B6A6-F1FF503566A7}"/>
              </a:ext>
            </a:extLst>
          </p:cNvPr>
          <p:cNvPicPr>
            <a:picLocks noChangeAspect="1"/>
          </p:cNvPicPr>
          <p:nvPr/>
        </p:nvPicPr>
        <p:blipFill>
          <a:blip r:embed="rId2"/>
          <a:stretch>
            <a:fillRect/>
          </a:stretch>
        </p:blipFill>
        <p:spPr>
          <a:xfrm>
            <a:off x="5002601" y="1050070"/>
            <a:ext cx="6076190" cy="5276190"/>
          </a:xfrm>
          <a:prstGeom prst="rect">
            <a:avLst/>
          </a:prstGeom>
        </p:spPr>
      </p:pic>
      <p:sp>
        <p:nvSpPr>
          <p:cNvPr id="6" name="TextBox 5">
            <a:extLst>
              <a:ext uri="{FF2B5EF4-FFF2-40B4-BE49-F238E27FC236}">
                <a16:creationId xmlns:a16="http://schemas.microsoft.com/office/drawing/2014/main" id="{2D911CAC-0AB0-4DDF-904F-7256CD0618D5}"/>
              </a:ext>
            </a:extLst>
          </p:cNvPr>
          <p:cNvSpPr txBox="1"/>
          <p:nvPr/>
        </p:nvSpPr>
        <p:spPr>
          <a:xfrm>
            <a:off x="5870468" y="3688165"/>
            <a:ext cx="761747" cy="307777"/>
          </a:xfrm>
          <a:prstGeom prst="rect">
            <a:avLst/>
          </a:prstGeom>
          <a:noFill/>
        </p:spPr>
        <p:txBody>
          <a:bodyPr wrap="none" rtlCol="0">
            <a:spAutoFit/>
          </a:bodyPr>
          <a:lstStyle/>
          <a:p>
            <a:r>
              <a:rPr lang="en-US" dirty="0"/>
              <a:t>Node 4</a:t>
            </a:r>
          </a:p>
        </p:txBody>
      </p:sp>
      <p:sp>
        <p:nvSpPr>
          <p:cNvPr id="7" name="TextBox 6">
            <a:extLst>
              <a:ext uri="{FF2B5EF4-FFF2-40B4-BE49-F238E27FC236}">
                <a16:creationId xmlns:a16="http://schemas.microsoft.com/office/drawing/2014/main" id="{B0FE0699-0C4B-4D64-8AFD-FBA2A19220C9}"/>
              </a:ext>
            </a:extLst>
          </p:cNvPr>
          <p:cNvSpPr txBox="1"/>
          <p:nvPr/>
        </p:nvSpPr>
        <p:spPr>
          <a:xfrm>
            <a:off x="5870468" y="2067699"/>
            <a:ext cx="761747" cy="307777"/>
          </a:xfrm>
          <a:prstGeom prst="rect">
            <a:avLst/>
          </a:prstGeom>
          <a:noFill/>
        </p:spPr>
        <p:txBody>
          <a:bodyPr wrap="none" rtlCol="0">
            <a:spAutoFit/>
          </a:bodyPr>
          <a:lstStyle/>
          <a:p>
            <a:r>
              <a:rPr lang="en-US" dirty="0"/>
              <a:t>Node 1</a:t>
            </a:r>
          </a:p>
        </p:txBody>
      </p:sp>
      <p:sp>
        <p:nvSpPr>
          <p:cNvPr id="8" name="TextBox 7">
            <a:extLst>
              <a:ext uri="{FF2B5EF4-FFF2-40B4-BE49-F238E27FC236}">
                <a16:creationId xmlns:a16="http://schemas.microsoft.com/office/drawing/2014/main" id="{FE08F8FD-7A30-421B-B5BC-636EC2DA307C}"/>
              </a:ext>
            </a:extLst>
          </p:cNvPr>
          <p:cNvSpPr txBox="1"/>
          <p:nvPr/>
        </p:nvSpPr>
        <p:spPr>
          <a:xfrm>
            <a:off x="7550017" y="896181"/>
            <a:ext cx="981359" cy="307777"/>
          </a:xfrm>
          <a:prstGeom prst="rect">
            <a:avLst/>
          </a:prstGeom>
          <a:noFill/>
        </p:spPr>
        <p:txBody>
          <a:bodyPr wrap="none" rtlCol="0">
            <a:spAutoFit/>
          </a:bodyPr>
          <a:lstStyle/>
          <a:p>
            <a:r>
              <a:rPr lang="en-US" dirty="0"/>
              <a:t>Executors</a:t>
            </a:r>
          </a:p>
        </p:txBody>
      </p:sp>
      <p:cxnSp>
        <p:nvCxnSpPr>
          <p:cNvPr id="10" name="Straight Arrow Connector 9">
            <a:extLst>
              <a:ext uri="{FF2B5EF4-FFF2-40B4-BE49-F238E27FC236}">
                <a16:creationId xmlns:a16="http://schemas.microsoft.com/office/drawing/2014/main" id="{311EB1FC-0906-4657-8A56-46E1C4AAC721}"/>
              </a:ext>
            </a:extLst>
          </p:cNvPr>
          <p:cNvCxnSpPr/>
          <p:nvPr/>
        </p:nvCxnSpPr>
        <p:spPr>
          <a:xfrm flipH="1">
            <a:off x="7598664" y="1298448"/>
            <a:ext cx="182880" cy="320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1621F00-EC76-4E34-9140-D32F6E6DF69E}"/>
              </a:ext>
            </a:extLst>
          </p:cNvPr>
          <p:cNvCxnSpPr>
            <a:cxnSpLocks/>
          </p:cNvCxnSpPr>
          <p:nvPr/>
        </p:nvCxnSpPr>
        <p:spPr>
          <a:xfrm>
            <a:off x="8040696" y="1203958"/>
            <a:ext cx="97464" cy="166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D27FF23-C885-4A0F-81CE-8080905144B1}"/>
              </a:ext>
            </a:extLst>
          </p:cNvPr>
          <p:cNvSpPr txBox="1"/>
          <p:nvPr/>
        </p:nvSpPr>
        <p:spPr>
          <a:xfrm>
            <a:off x="5364710" y="680994"/>
            <a:ext cx="731290" cy="307777"/>
          </a:xfrm>
          <a:prstGeom prst="rect">
            <a:avLst/>
          </a:prstGeom>
          <a:noFill/>
        </p:spPr>
        <p:txBody>
          <a:bodyPr wrap="none" rtlCol="0">
            <a:spAutoFit/>
          </a:bodyPr>
          <a:lstStyle/>
          <a:p>
            <a:r>
              <a:rPr lang="en-US" dirty="0"/>
              <a:t>Master</a:t>
            </a:r>
          </a:p>
        </p:txBody>
      </p:sp>
      <p:cxnSp>
        <p:nvCxnSpPr>
          <p:cNvPr id="17" name="Straight Arrow Connector 16">
            <a:extLst>
              <a:ext uri="{FF2B5EF4-FFF2-40B4-BE49-F238E27FC236}">
                <a16:creationId xmlns:a16="http://schemas.microsoft.com/office/drawing/2014/main" id="{F1E1236F-1578-4DCF-8721-F09B34606956}"/>
              </a:ext>
            </a:extLst>
          </p:cNvPr>
          <p:cNvCxnSpPr/>
          <p:nvPr/>
        </p:nvCxnSpPr>
        <p:spPr>
          <a:xfrm>
            <a:off x="5870468" y="988771"/>
            <a:ext cx="146284" cy="21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0CEBE38-E44D-4B4B-B41A-47ACE3E6A74D}"/>
              </a:ext>
            </a:extLst>
          </p:cNvPr>
          <p:cNvSpPr txBox="1"/>
          <p:nvPr/>
        </p:nvSpPr>
        <p:spPr>
          <a:xfrm>
            <a:off x="2550351" y="3244334"/>
            <a:ext cx="1659429" cy="369332"/>
          </a:xfrm>
          <a:prstGeom prst="rect">
            <a:avLst/>
          </a:prstGeom>
          <a:noFill/>
        </p:spPr>
        <p:txBody>
          <a:bodyPr wrap="none" rtlCol="0">
            <a:spAutoFit/>
          </a:bodyPr>
          <a:lstStyle/>
          <a:p>
            <a:r>
              <a:rPr lang="en-US" sz="1800" dirty="0"/>
              <a:t>Spark-Context</a:t>
            </a:r>
          </a:p>
        </p:txBody>
      </p:sp>
      <p:sp>
        <p:nvSpPr>
          <p:cNvPr id="19" name="Left Brace 18">
            <a:extLst>
              <a:ext uri="{FF2B5EF4-FFF2-40B4-BE49-F238E27FC236}">
                <a16:creationId xmlns:a16="http://schemas.microsoft.com/office/drawing/2014/main" id="{408130EF-9BF4-4B1B-8398-3CB1FABCB90D}"/>
              </a:ext>
            </a:extLst>
          </p:cNvPr>
          <p:cNvSpPr/>
          <p:nvPr/>
        </p:nvSpPr>
        <p:spPr>
          <a:xfrm>
            <a:off x="4370832" y="1618488"/>
            <a:ext cx="411480" cy="362102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12590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8737-52DD-4597-9144-3B33E4B1D4ED}"/>
              </a:ext>
            </a:extLst>
          </p:cNvPr>
          <p:cNvSpPr>
            <a:spLocks noGrp="1"/>
          </p:cNvSpPr>
          <p:nvPr>
            <p:ph type="title"/>
          </p:nvPr>
        </p:nvSpPr>
        <p:spPr/>
        <p:txBody>
          <a:bodyPr/>
          <a:lstStyle/>
          <a:p>
            <a:r>
              <a:rPr lang="en-US" dirty="0"/>
              <a:t>Variables</a:t>
            </a:r>
          </a:p>
        </p:txBody>
      </p:sp>
      <p:pic>
        <p:nvPicPr>
          <p:cNvPr id="6" name="Picture 5">
            <a:extLst>
              <a:ext uri="{FF2B5EF4-FFF2-40B4-BE49-F238E27FC236}">
                <a16:creationId xmlns:a16="http://schemas.microsoft.com/office/drawing/2014/main" id="{BA00A8DF-81C2-4799-862A-3F09558A1024}"/>
              </a:ext>
            </a:extLst>
          </p:cNvPr>
          <p:cNvPicPr>
            <a:picLocks noChangeAspect="1"/>
          </p:cNvPicPr>
          <p:nvPr/>
        </p:nvPicPr>
        <p:blipFill>
          <a:blip r:embed="rId2"/>
          <a:stretch>
            <a:fillRect/>
          </a:stretch>
        </p:blipFill>
        <p:spPr>
          <a:xfrm>
            <a:off x="4148911" y="321125"/>
            <a:ext cx="6285269" cy="5737874"/>
          </a:xfrm>
          <a:prstGeom prst="rect">
            <a:avLst/>
          </a:prstGeom>
        </p:spPr>
      </p:pic>
    </p:spTree>
    <p:extLst>
      <p:ext uri="{BB962C8B-B14F-4D97-AF65-F5344CB8AC3E}">
        <p14:creationId xmlns:p14="http://schemas.microsoft.com/office/powerpoint/2010/main" val="33628204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E4D93-98BA-4A5B-A1DE-849E2B6EDD83}"/>
              </a:ext>
            </a:extLst>
          </p:cNvPr>
          <p:cNvSpPr>
            <a:spLocks noGrp="1"/>
          </p:cNvSpPr>
          <p:nvPr>
            <p:ph type="title"/>
          </p:nvPr>
        </p:nvSpPr>
        <p:spPr>
          <a:xfrm>
            <a:off x="342028" y="606977"/>
            <a:ext cx="5753972" cy="763588"/>
          </a:xfrm>
        </p:spPr>
        <p:txBody>
          <a:bodyPr/>
          <a:lstStyle/>
          <a:p>
            <a:r>
              <a:rPr lang="en-US" dirty="0"/>
              <a:t>Distributed Example</a:t>
            </a:r>
          </a:p>
        </p:txBody>
      </p:sp>
      <p:pic>
        <p:nvPicPr>
          <p:cNvPr id="4" name="Picture 3">
            <a:extLst>
              <a:ext uri="{FF2B5EF4-FFF2-40B4-BE49-F238E27FC236}">
                <a16:creationId xmlns:a16="http://schemas.microsoft.com/office/drawing/2014/main" id="{9C3AB2EA-D10A-4B80-ABF5-20C550B2C0AE}"/>
              </a:ext>
            </a:extLst>
          </p:cNvPr>
          <p:cNvPicPr>
            <a:picLocks noChangeAspect="1"/>
          </p:cNvPicPr>
          <p:nvPr/>
        </p:nvPicPr>
        <p:blipFill>
          <a:blip r:embed="rId2"/>
          <a:stretch>
            <a:fillRect/>
          </a:stretch>
        </p:blipFill>
        <p:spPr>
          <a:xfrm>
            <a:off x="342028" y="2048256"/>
            <a:ext cx="4517769" cy="3813048"/>
          </a:xfrm>
          <a:prstGeom prst="rect">
            <a:avLst/>
          </a:prstGeom>
          <a:ln w="12700">
            <a:solidFill>
              <a:schemeClr val="accent1"/>
            </a:solidFill>
          </a:ln>
        </p:spPr>
      </p:pic>
      <p:pic>
        <p:nvPicPr>
          <p:cNvPr id="11" name="Picture 10">
            <a:extLst>
              <a:ext uri="{FF2B5EF4-FFF2-40B4-BE49-F238E27FC236}">
                <a16:creationId xmlns:a16="http://schemas.microsoft.com/office/drawing/2014/main" id="{0E284648-D11C-46CB-9594-B073FACE0F95}"/>
              </a:ext>
            </a:extLst>
          </p:cNvPr>
          <p:cNvPicPr>
            <a:picLocks noChangeAspect="1"/>
          </p:cNvPicPr>
          <p:nvPr/>
        </p:nvPicPr>
        <p:blipFill>
          <a:blip r:embed="rId3"/>
          <a:stretch>
            <a:fillRect/>
          </a:stretch>
        </p:blipFill>
        <p:spPr>
          <a:xfrm>
            <a:off x="5109529" y="433138"/>
            <a:ext cx="6995844" cy="5544152"/>
          </a:xfrm>
          <a:prstGeom prst="rect">
            <a:avLst/>
          </a:prstGeom>
        </p:spPr>
      </p:pic>
    </p:spTree>
    <p:extLst>
      <p:ext uri="{BB962C8B-B14F-4D97-AF65-F5344CB8AC3E}">
        <p14:creationId xmlns:p14="http://schemas.microsoft.com/office/powerpoint/2010/main" val="30420509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E4D93-98BA-4A5B-A1DE-849E2B6EDD83}"/>
              </a:ext>
            </a:extLst>
          </p:cNvPr>
          <p:cNvSpPr>
            <a:spLocks noGrp="1"/>
          </p:cNvSpPr>
          <p:nvPr>
            <p:ph type="title"/>
          </p:nvPr>
        </p:nvSpPr>
        <p:spPr>
          <a:xfrm>
            <a:off x="534560" y="707561"/>
            <a:ext cx="5753972" cy="763588"/>
          </a:xfrm>
        </p:spPr>
        <p:txBody>
          <a:bodyPr/>
          <a:lstStyle/>
          <a:p>
            <a:r>
              <a:rPr lang="en-US" dirty="0"/>
              <a:t>More Jargon</a:t>
            </a:r>
          </a:p>
        </p:txBody>
      </p:sp>
      <p:sp>
        <p:nvSpPr>
          <p:cNvPr id="3" name="TextBox 2">
            <a:extLst>
              <a:ext uri="{FF2B5EF4-FFF2-40B4-BE49-F238E27FC236}">
                <a16:creationId xmlns:a16="http://schemas.microsoft.com/office/drawing/2014/main" id="{821563EE-230E-4C52-80C6-20D71656D56E}"/>
              </a:ext>
            </a:extLst>
          </p:cNvPr>
          <p:cNvSpPr txBox="1"/>
          <p:nvPr/>
        </p:nvSpPr>
        <p:spPr>
          <a:xfrm>
            <a:off x="833125" y="1655920"/>
            <a:ext cx="10710631" cy="6432530"/>
          </a:xfrm>
          <a:prstGeom prst="rect">
            <a:avLst/>
          </a:prstGeom>
          <a:noFill/>
        </p:spPr>
        <p:txBody>
          <a:bodyPr wrap="square" rtlCol="0">
            <a:spAutoFit/>
          </a:bodyPr>
          <a:lstStyle/>
          <a:p>
            <a:endParaRPr lang="en-US" sz="2800" dirty="0"/>
          </a:p>
          <a:p>
            <a:pPr marL="457200" indent="-457200">
              <a:buFont typeface="Arial" panose="020B0604020202020204" pitchFamily="34" charset="0"/>
              <a:buChar char="•"/>
            </a:pPr>
            <a:r>
              <a:rPr lang="en-US" sz="2800" u="sng" dirty="0"/>
              <a:t>master</a:t>
            </a:r>
            <a:r>
              <a:rPr lang="en-US" sz="2800" dirty="0"/>
              <a:t> allocates resources</a:t>
            </a:r>
          </a:p>
          <a:p>
            <a:pPr marL="457200" indent="-457200">
              <a:buFont typeface="Arial" panose="020B0604020202020204" pitchFamily="34" charset="0"/>
              <a:buChar char="•"/>
            </a:pPr>
            <a:endParaRPr lang="en-US" sz="2800" u="sng" dirty="0">
              <a:latin typeface="Courier New" panose="02070309020205020404" pitchFamily="49" charset="0"/>
              <a:cs typeface="Courier New" panose="02070309020205020404" pitchFamily="49" charset="0"/>
            </a:endParaRPr>
          </a:p>
          <a:p>
            <a:pPr marL="457200" indent="-457200">
              <a:buFont typeface="Arial" panose="020B0604020202020204" pitchFamily="34" charset="0"/>
              <a:buChar char="•"/>
            </a:pPr>
            <a:r>
              <a:rPr lang="en-US" sz="2800" u="sng" dirty="0"/>
              <a:t>driver</a:t>
            </a:r>
            <a:r>
              <a:rPr lang="en-US" sz="2800" dirty="0"/>
              <a:t> is responsible for completing a given job (translates to Spark steps)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u="sng" dirty="0"/>
              <a:t>worker</a:t>
            </a:r>
            <a:r>
              <a:rPr lang="en-US" sz="2800" dirty="0"/>
              <a:t> is a set of </a:t>
            </a:r>
            <a:r>
              <a:rPr lang="en-US" sz="2800" dirty="0" err="1"/>
              <a:t>cpu</a:t>
            </a:r>
            <a:r>
              <a:rPr lang="en-US" sz="2800" dirty="0"/>
              <a:t>/mem resources (Workbench)</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u="sng" dirty="0"/>
              <a:t>executors</a:t>
            </a:r>
            <a:r>
              <a:rPr lang="en-US" sz="2800" dirty="0"/>
              <a:t> run on workers to do work given by driver</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endParaRPr lang="en-US" sz="2000" dirty="0"/>
          </a:p>
          <a:p>
            <a:endParaRPr lang="en-US" sz="2800" dirty="0"/>
          </a:p>
        </p:txBody>
      </p:sp>
    </p:spTree>
    <p:extLst>
      <p:ext uri="{BB962C8B-B14F-4D97-AF65-F5344CB8AC3E}">
        <p14:creationId xmlns:p14="http://schemas.microsoft.com/office/powerpoint/2010/main" val="24744508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E4D93-98BA-4A5B-A1DE-849E2B6EDD83}"/>
              </a:ext>
            </a:extLst>
          </p:cNvPr>
          <p:cNvSpPr>
            <a:spLocks noGrp="1"/>
          </p:cNvSpPr>
          <p:nvPr>
            <p:ph type="title"/>
          </p:nvPr>
        </p:nvSpPr>
        <p:spPr>
          <a:xfrm>
            <a:off x="434468" y="611308"/>
            <a:ext cx="5753972" cy="763588"/>
          </a:xfrm>
        </p:spPr>
        <p:txBody>
          <a:bodyPr/>
          <a:lstStyle/>
          <a:p>
            <a:r>
              <a:rPr lang="en-US" dirty="0"/>
              <a:t>Efficiently Lazy</a:t>
            </a:r>
          </a:p>
        </p:txBody>
      </p:sp>
      <p:sp>
        <p:nvSpPr>
          <p:cNvPr id="3" name="TextBox 2">
            <a:extLst>
              <a:ext uri="{FF2B5EF4-FFF2-40B4-BE49-F238E27FC236}">
                <a16:creationId xmlns:a16="http://schemas.microsoft.com/office/drawing/2014/main" id="{821563EE-230E-4C52-80C6-20D71656D56E}"/>
              </a:ext>
            </a:extLst>
          </p:cNvPr>
          <p:cNvSpPr txBox="1"/>
          <p:nvPr/>
        </p:nvSpPr>
        <p:spPr>
          <a:xfrm>
            <a:off x="833124" y="1172766"/>
            <a:ext cx="10710631" cy="7725192"/>
          </a:xfrm>
          <a:prstGeom prst="rect">
            <a:avLst/>
          </a:prstGeom>
          <a:noFill/>
        </p:spPr>
        <p:txBody>
          <a:bodyPr wrap="square" rtlCol="0">
            <a:spAutoFit/>
          </a:bodyPr>
          <a:lstStyle/>
          <a:p>
            <a:endParaRPr lang="en-US" sz="2800" u="sng" dirty="0"/>
          </a:p>
          <a:p>
            <a:pPr marL="457200" indent="-457200">
              <a:buFont typeface="Arial" panose="020B0604020202020204" pitchFamily="34" charset="0"/>
              <a:buChar char="•"/>
            </a:pPr>
            <a:r>
              <a:rPr lang="en-US" sz="2800" dirty="0" err="1"/>
              <a:t>PySpark</a:t>
            </a:r>
            <a:r>
              <a:rPr lang="en-US" sz="2800" dirty="0"/>
              <a:t> will NOT perform work until it sees </a:t>
            </a:r>
            <a:r>
              <a:rPr lang="en-US" sz="2800" u="sng" dirty="0"/>
              <a:t>write()</a:t>
            </a:r>
          </a:p>
          <a:p>
            <a:pPr lvl="2"/>
            <a:r>
              <a:rPr lang="en-US" sz="2800" dirty="0"/>
              <a:t>	In contrast normal python and pandas will tend to be </a:t>
            </a:r>
            <a:r>
              <a:rPr lang="en-US" sz="2800" u="sng" dirty="0"/>
              <a:t>eager</a:t>
            </a:r>
          </a:p>
          <a:p>
            <a:endParaRPr lang="en-US" sz="2800" u="sng" dirty="0">
              <a:latin typeface="Courier New" panose="02070309020205020404" pitchFamily="49" charset="0"/>
              <a:cs typeface="Courier New" panose="02070309020205020404" pitchFamily="49" charset="0"/>
            </a:endParaRPr>
          </a:p>
          <a:p>
            <a:pPr marL="457200" indent="-457200">
              <a:buFont typeface="Arial" panose="020B0604020202020204" pitchFamily="34" charset="0"/>
              <a:buChar char="•"/>
            </a:pPr>
            <a:r>
              <a:rPr lang="en-US" sz="2800" dirty="0"/>
              <a:t>Every instruction you send to Spark is either:</a:t>
            </a:r>
          </a:p>
          <a:p>
            <a:pPr lvl="2"/>
            <a:r>
              <a:rPr lang="en-US" sz="2800" dirty="0"/>
              <a:t>		</a:t>
            </a:r>
            <a:r>
              <a:rPr lang="en-US" sz="2800" u="sng" dirty="0"/>
              <a:t>Transformations</a:t>
            </a:r>
            <a:r>
              <a:rPr lang="en-US" sz="2800" dirty="0"/>
              <a:t> – Everything not an action (adding a 			column, aggregation, training DS model)</a:t>
            </a:r>
          </a:p>
          <a:p>
            <a:pPr lvl="2"/>
            <a:r>
              <a:rPr lang="en-US" sz="2800" dirty="0"/>
              <a:t>		</a:t>
            </a:r>
          </a:p>
          <a:p>
            <a:pPr lvl="2"/>
            <a:r>
              <a:rPr lang="en-US" sz="2800" dirty="0"/>
              <a:t>		</a:t>
            </a:r>
            <a:r>
              <a:rPr lang="en-US" sz="2800" u="sng" dirty="0"/>
              <a:t>Actions</a:t>
            </a:r>
            <a:r>
              <a:rPr lang="en-US" sz="2800" dirty="0"/>
              <a:t> (IO operations – print to screen, write to disk..)</a:t>
            </a:r>
          </a:p>
          <a:p>
            <a:pPr lvl="2"/>
            <a:r>
              <a:rPr lang="en-US" sz="2800" dirty="0"/>
              <a:t>			</a:t>
            </a:r>
            <a:r>
              <a:rPr lang="en-US" sz="2800" dirty="0">
                <a:latin typeface="Courier New" panose="02070309020205020404" pitchFamily="49" charset="0"/>
                <a:cs typeface="Courier New" panose="02070309020205020404" pitchFamily="49" charset="0"/>
              </a:rPr>
              <a:t>show()</a:t>
            </a:r>
          </a:p>
          <a:p>
            <a:pPr lvl="2"/>
            <a:r>
              <a:rPr lang="en-US" sz="2800" dirty="0">
                <a:latin typeface="Courier New" panose="02070309020205020404" pitchFamily="49" charset="0"/>
                <a:cs typeface="Courier New" panose="02070309020205020404" pitchFamily="49" charset="0"/>
              </a:rPr>
              <a:t>			write()</a:t>
            </a:r>
          </a:p>
          <a:p>
            <a:pPr lvl="2"/>
            <a:r>
              <a:rPr lang="en-US" sz="2800" dirty="0">
                <a:latin typeface="Courier New" panose="02070309020205020404" pitchFamily="49" charset="0"/>
                <a:cs typeface="Courier New" panose="02070309020205020404" pitchFamily="49" charset="0"/>
              </a:rPr>
              <a:t>			count()</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endParaRPr lang="en-US" sz="2800" dirty="0"/>
          </a:p>
          <a:p>
            <a:endParaRPr lang="en-US" sz="2800" dirty="0"/>
          </a:p>
          <a:p>
            <a:endParaRPr lang="en-US" sz="2000" dirty="0"/>
          </a:p>
          <a:p>
            <a:endParaRPr lang="en-US" sz="2800" dirty="0"/>
          </a:p>
        </p:txBody>
      </p:sp>
    </p:spTree>
    <p:extLst>
      <p:ext uri="{BB962C8B-B14F-4D97-AF65-F5344CB8AC3E}">
        <p14:creationId xmlns:p14="http://schemas.microsoft.com/office/powerpoint/2010/main" val="33360920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E4D93-98BA-4A5B-A1DE-849E2B6EDD83}"/>
              </a:ext>
            </a:extLst>
          </p:cNvPr>
          <p:cNvSpPr>
            <a:spLocks noGrp="1"/>
          </p:cNvSpPr>
          <p:nvPr>
            <p:ph type="title"/>
          </p:nvPr>
        </p:nvSpPr>
        <p:spPr>
          <a:xfrm>
            <a:off x="434468" y="611308"/>
            <a:ext cx="5753972" cy="763588"/>
          </a:xfrm>
        </p:spPr>
        <p:txBody>
          <a:bodyPr/>
          <a:lstStyle/>
          <a:p>
            <a:r>
              <a:rPr lang="en-US" dirty="0"/>
              <a:t>Efficiently Lazy</a:t>
            </a:r>
          </a:p>
        </p:txBody>
      </p:sp>
      <p:pic>
        <p:nvPicPr>
          <p:cNvPr id="5" name="Picture 4">
            <a:extLst>
              <a:ext uri="{FF2B5EF4-FFF2-40B4-BE49-F238E27FC236}">
                <a16:creationId xmlns:a16="http://schemas.microsoft.com/office/drawing/2014/main" id="{D0588871-DAA3-4562-922E-77F2F7E08ADC}"/>
              </a:ext>
            </a:extLst>
          </p:cNvPr>
          <p:cNvPicPr>
            <a:picLocks noChangeAspect="1"/>
          </p:cNvPicPr>
          <p:nvPr/>
        </p:nvPicPr>
        <p:blipFill>
          <a:blip r:embed="rId2"/>
          <a:stretch>
            <a:fillRect/>
          </a:stretch>
        </p:blipFill>
        <p:spPr>
          <a:xfrm>
            <a:off x="5908992" y="724238"/>
            <a:ext cx="3742857" cy="5409524"/>
          </a:xfrm>
          <a:prstGeom prst="rect">
            <a:avLst/>
          </a:prstGeom>
        </p:spPr>
      </p:pic>
    </p:spTree>
    <p:extLst>
      <p:ext uri="{BB962C8B-B14F-4D97-AF65-F5344CB8AC3E}">
        <p14:creationId xmlns:p14="http://schemas.microsoft.com/office/powerpoint/2010/main" val="39527633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E4D93-98BA-4A5B-A1DE-849E2B6EDD83}"/>
              </a:ext>
            </a:extLst>
          </p:cNvPr>
          <p:cNvSpPr>
            <a:spLocks noGrp="1"/>
          </p:cNvSpPr>
          <p:nvPr>
            <p:ph type="title"/>
          </p:nvPr>
        </p:nvSpPr>
        <p:spPr>
          <a:xfrm>
            <a:off x="434468" y="611308"/>
            <a:ext cx="5753972" cy="763588"/>
          </a:xfrm>
        </p:spPr>
        <p:txBody>
          <a:bodyPr/>
          <a:lstStyle/>
          <a:p>
            <a:r>
              <a:rPr lang="en-US" dirty="0" err="1"/>
              <a:t>SparkSession</a:t>
            </a:r>
            <a:endParaRPr lang="en-US" dirty="0"/>
          </a:p>
        </p:txBody>
      </p:sp>
      <p:sp>
        <p:nvSpPr>
          <p:cNvPr id="6" name="TextBox 5">
            <a:extLst>
              <a:ext uri="{FF2B5EF4-FFF2-40B4-BE49-F238E27FC236}">
                <a16:creationId xmlns:a16="http://schemas.microsoft.com/office/drawing/2014/main" id="{EBAE6694-0E3F-4B6F-BB01-DCB05E44579A}"/>
              </a:ext>
            </a:extLst>
          </p:cNvPr>
          <p:cNvSpPr txBox="1"/>
          <p:nvPr/>
        </p:nvSpPr>
        <p:spPr>
          <a:xfrm>
            <a:off x="1452711" y="1583473"/>
            <a:ext cx="9286578" cy="3354765"/>
          </a:xfrm>
          <a:prstGeom prst="rect">
            <a:avLst/>
          </a:prstGeom>
          <a:noFill/>
        </p:spPr>
        <p:txBody>
          <a:bodyPr wrap="square">
            <a:spAutoFit/>
          </a:bodyPr>
          <a:lstStyle/>
          <a:p>
            <a:endParaRPr lang="en-US" sz="20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err="1"/>
              <a:t>PySpark</a:t>
            </a:r>
            <a:r>
              <a:rPr lang="en-US" sz="3200" dirty="0"/>
              <a:t> uses a builder pattern through the </a:t>
            </a:r>
            <a:r>
              <a:rPr lang="en-US" sz="3200" dirty="0" err="1">
                <a:latin typeface="Courier New" panose="02070309020205020404" pitchFamily="49" charset="0"/>
                <a:cs typeface="Courier New" panose="02070309020205020404" pitchFamily="49" charset="0"/>
              </a:rPr>
              <a:t>SparkSession.builder</a:t>
            </a:r>
            <a:r>
              <a:rPr lang="en-US" sz="3200" dirty="0">
                <a:latin typeface="Courier New" panose="02070309020205020404" pitchFamily="49" charset="0"/>
                <a:cs typeface="Courier New" panose="02070309020205020404" pitchFamily="49" charset="0"/>
              </a:rPr>
              <a:t> </a:t>
            </a:r>
            <a:r>
              <a:rPr lang="en-US" sz="3200" dirty="0"/>
              <a:t>object.</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Wraps </a:t>
            </a:r>
            <a:r>
              <a:rPr lang="en-US" sz="3200" dirty="0" err="1">
                <a:latin typeface="Courier New" panose="02070309020205020404" pitchFamily="49" charset="0"/>
                <a:cs typeface="Courier New" panose="02070309020205020404" pitchFamily="49" charset="0"/>
              </a:rPr>
              <a:t>SparkContext</a:t>
            </a:r>
            <a:r>
              <a:rPr lang="en-US" sz="3200" dirty="0"/>
              <a:t> and provide functionality for interacting with Spark SQL API</a:t>
            </a:r>
          </a:p>
        </p:txBody>
      </p:sp>
    </p:spTree>
    <p:extLst>
      <p:ext uri="{BB962C8B-B14F-4D97-AF65-F5344CB8AC3E}">
        <p14:creationId xmlns:p14="http://schemas.microsoft.com/office/powerpoint/2010/main" val="2501241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8737-52DD-4597-9144-3B33E4B1D4ED}"/>
              </a:ext>
            </a:extLst>
          </p:cNvPr>
          <p:cNvSpPr>
            <a:spLocks noGrp="1"/>
          </p:cNvSpPr>
          <p:nvPr>
            <p:ph type="title"/>
          </p:nvPr>
        </p:nvSpPr>
        <p:spPr/>
        <p:txBody>
          <a:bodyPr/>
          <a:lstStyle/>
          <a:p>
            <a:r>
              <a:rPr lang="en-US" dirty="0"/>
              <a:t>Data Types</a:t>
            </a:r>
          </a:p>
        </p:txBody>
      </p:sp>
      <p:pic>
        <p:nvPicPr>
          <p:cNvPr id="3" name="Picture 2">
            <a:extLst>
              <a:ext uri="{FF2B5EF4-FFF2-40B4-BE49-F238E27FC236}">
                <a16:creationId xmlns:a16="http://schemas.microsoft.com/office/drawing/2014/main" id="{BC52F29C-DBA4-4352-9DF4-554238787838}"/>
              </a:ext>
            </a:extLst>
          </p:cNvPr>
          <p:cNvPicPr>
            <a:picLocks noChangeAspect="1"/>
          </p:cNvPicPr>
          <p:nvPr/>
        </p:nvPicPr>
        <p:blipFill>
          <a:blip r:embed="rId2"/>
          <a:stretch>
            <a:fillRect/>
          </a:stretch>
        </p:blipFill>
        <p:spPr>
          <a:xfrm>
            <a:off x="4499361" y="212943"/>
            <a:ext cx="5210213" cy="5993704"/>
          </a:xfrm>
          <a:prstGeom prst="rect">
            <a:avLst/>
          </a:prstGeom>
        </p:spPr>
      </p:pic>
    </p:spTree>
    <p:extLst>
      <p:ext uri="{BB962C8B-B14F-4D97-AF65-F5344CB8AC3E}">
        <p14:creationId xmlns:p14="http://schemas.microsoft.com/office/powerpoint/2010/main" val="92137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8737-52DD-4597-9144-3B33E4B1D4ED}"/>
              </a:ext>
            </a:extLst>
          </p:cNvPr>
          <p:cNvSpPr>
            <a:spLocks noGrp="1"/>
          </p:cNvSpPr>
          <p:nvPr>
            <p:ph type="title"/>
          </p:nvPr>
        </p:nvSpPr>
        <p:spPr/>
        <p:txBody>
          <a:bodyPr/>
          <a:lstStyle/>
          <a:p>
            <a:r>
              <a:rPr lang="en-US" dirty="0"/>
              <a:t>Data Types</a:t>
            </a:r>
          </a:p>
        </p:txBody>
      </p:sp>
      <p:sp>
        <p:nvSpPr>
          <p:cNvPr id="5" name="TextBox 4">
            <a:extLst>
              <a:ext uri="{FF2B5EF4-FFF2-40B4-BE49-F238E27FC236}">
                <a16:creationId xmlns:a16="http://schemas.microsoft.com/office/drawing/2014/main" id="{F4C8B7CC-D773-4C9C-939C-7428BF902187}"/>
              </a:ext>
            </a:extLst>
          </p:cNvPr>
          <p:cNvSpPr txBox="1"/>
          <p:nvPr/>
        </p:nvSpPr>
        <p:spPr>
          <a:xfrm>
            <a:off x="3464767" y="1960784"/>
            <a:ext cx="7949680" cy="3477875"/>
          </a:xfrm>
          <a:prstGeom prst="rect">
            <a:avLst/>
          </a:prstGeom>
          <a:noFill/>
        </p:spPr>
        <p:txBody>
          <a:bodyPr wrap="square">
            <a:spAutoFit/>
          </a:bodyPr>
          <a:lstStyle/>
          <a:p>
            <a:r>
              <a:rPr lang="en-US" sz="2000" dirty="0"/>
              <a:t>String     </a:t>
            </a:r>
            <a:r>
              <a:rPr lang="en-US" sz="2000" dirty="0">
                <a:solidFill>
                  <a:schemeClr val="accent1">
                    <a:lumMod val="60000"/>
                    <a:lumOff val="40000"/>
                  </a:schemeClr>
                </a:solidFill>
              </a:rPr>
              <a:t>str</a:t>
            </a:r>
            <a:r>
              <a:rPr lang="en-US" sz="2000" dirty="0"/>
              <a:t> </a:t>
            </a:r>
          </a:p>
          <a:p>
            <a:r>
              <a:rPr lang="en-US" sz="2000" dirty="0"/>
              <a:t>Integer    </a:t>
            </a:r>
            <a:r>
              <a:rPr lang="en-US" sz="2000" dirty="0">
                <a:solidFill>
                  <a:schemeClr val="accent1">
                    <a:lumMod val="60000"/>
                    <a:lumOff val="40000"/>
                  </a:schemeClr>
                </a:solidFill>
              </a:rPr>
              <a:t>int</a:t>
            </a:r>
          </a:p>
          <a:p>
            <a:r>
              <a:rPr lang="en-US" sz="2000" dirty="0"/>
              <a:t>Floating point    </a:t>
            </a:r>
            <a:r>
              <a:rPr lang="en-US" sz="2000" dirty="0">
                <a:solidFill>
                  <a:schemeClr val="accent1">
                    <a:lumMod val="60000"/>
                    <a:lumOff val="40000"/>
                  </a:schemeClr>
                </a:solidFill>
              </a:rPr>
              <a:t>float </a:t>
            </a:r>
          </a:p>
          <a:p>
            <a:r>
              <a:rPr lang="en-US" sz="2000" dirty="0"/>
              <a:t>List    </a:t>
            </a:r>
            <a:r>
              <a:rPr lang="en-US" sz="2000" dirty="0" err="1">
                <a:solidFill>
                  <a:schemeClr val="accent1">
                    <a:lumMod val="60000"/>
                    <a:lumOff val="40000"/>
                  </a:schemeClr>
                </a:solidFill>
              </a:rPr>
              <a:t>list</a:t>
            </a:r>
            <a:r>
              <a:rPr lang="en-US" sz="2000" dirty="0"/>
              <a:t>      -   [] mix types   array access you can use [-1] for last element 		and rage notation [2:5]  </a:t>
            </a:r>
          </a:p>
          <a:p>
            <a:r>
              <a:rPr lang="en-US" sz="2000" dirty="0"/>
              <a:t>		.append to add elements .insert to add at position   		.clear to remove all</a:t>
            </a:r>
          </a:p>
          <a:p>
            <a:endParaRPr lang="en-US" sz="2000" dirty="0"/>
          </a:p>
          <a:p>
            <a:r>
              <a:rPr lang="en-US" sz="2000" dirty="0"/>
              <a:t>Dictionary    </a:t>
            </a:r>
            <a:r>
              <a:rPr lang="en-US" sz="2000" dirty="0" err="1">
                <a:solidFill>
                  <a:schemeClr val="accent1">
                    <a:lumMod val="60000"/>
                    <a:lumOff val="40000"/>
                  </a:schemeClr>
                </a:solidFill>
              </a:rPr>
              <a:t>dict</a:t>
            </a:r>
            <a:r>
              <a:rPr lang="en-US" sz="2000" dirty="0"/>
              <a:t>   - key value pairs    {"key":4</a:t>
            </a:r>
            <a:r>
              <a:rPr lang="en-US" sz="2000"/>
              <a:t>,"key”:"</a:t>
            </a:r>
            <a:r>
              <a:rPr lang="en-US" sz="2000" dirty="0"/>
              <a:t>hello"}  mutable</a:t>
            </a:r>
          </a:p>
          <a:p>
            <a:endParaRPr lang="en-US" sz="2000" dirty="0"/>
          </a:p>
          <a:p>
            <a:r>
              <a:rPr lang="en-US" sz="2000" dirty="0"/>
              <a:t>Tuple   </a:t>
            </a:r>
            <a:r>
              <a:rPr lang="en-US" sz="2000" dirty="0" err="1">
                <a:solidFill>
                  <a:schemeClr val="accent1">
                    <a:lumMod val="60000"/>
                    <a:lumOff val="40000"/>
                  </a:schemeClr>
                </a:solidFill>
              </a:rPr>
              <a:t>tuple</a:t>
            </a:r>
            <a:r>
              <a:rPr lang="en-US" sz="2000" dirty="0">
                <a:solidFill>
                  <a:schemeClr val="accent1">
                    <a:lumMod val="60000"/>
                    <a:lumOff val="40000"/>
                  </a:schemeClr>
                </a:solidFill>
              </a:rPr>
              <a:t> </a:t>
            </a:r>
            <a:r>
              <a:rPr lang="en-US" sz="2000" dirty="0"/>
              <a:t>    - like list but are immutable. (1,2,3)  </a:t>
            </a:r>
          </a:p>
        </p:txBody>
      </p:sp>
    </p:spTree>
    <p:extLst>
      <p:ext uri="{BB962C8B-B14F-4D97-AF65-F5344CB8AC3E}">
        <p14:creationId xmlns:p14="http://schemas.microsoft.com/office/powerpoint/2010/main" val="4195308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8737-52DD-4597-9144-3B33E4B1D4ED}"/>
              </a:ext>
            </a:extLst>
          </p:cNvPr>
          <p:cNvSpPr>
            <a:spLocks noGrp="1"/>
          </p:cNvSpPr>
          <p:nvPr>
            <p:ph type="title"/>
          </p:nvPr>
        </p:nvSpPr>
        <p:spPr>
          <a:xfrm>
            <a:off x="507127" y="799001"/>
            <a:ext cx="7678929" cy="763588"/>
          </a:xfrm>
        </p:spPr>
        <p:txBody>
          <a:bodyPr/>
          <a:lstStyle/>
          <a:p>
            <a:r>
              <a:rPr lang="en-US" dirty="0"/>
              <a:t>String Considerations</a:t>
            </a:r>
          </a:p>
        </p:txBody>
      </p:sp>
      <p:sp>
        <p:nvSpPr>
          <p:cNvPr id="5" name="TextBox 4">
            <a:extLst>
              <a:ext uri="{FF2B5EF4-FFF2-40B4-BE49-F238E27FC236}">
                <a16:creationId xmlns:a16="http://schemas.microsoft.com/office/drawing/2014/main" id="{3AC8E6A9-B1D4-4CA2-B2DB-4E5141A5D55E}"/>
              </a:ext>
            </a:extLst>
          </p:cNvPr>
          <p:cNvSpPr txBox="1"/>
          <p:nvPr/>
        </p:nvSpPr>
        <p:spPr>
          <a:xfrm>
            <a:off x="557150" y="1705660"/>
            <a:ext cx="7560483" cy="5016758"/>
          </a:xfrm>
          <a:prstGeom prst="rect">
            <a:avLst/>
          </a:prstGeom>
          <a:noFill/>
        </p:spPr>
        <p:txBody>
          <a:bodyPr wrap="square" rtlCol="0">
            <a:spAutoFit/>
          </a:bodyPr>
          <a:lstStyle/>
          <a:p>
            <a:r>
              <a:rPr lang="en-US" sz="1800" b="0" dirty="0">
                <a:solidFill>
                  <a:srgbClr val="00B050"/>
                </a:solidFill>
                <a:effectLst/>
                <a:latin typeface="Consolas" panose="020B0609020204030204" pitchFamily="49" charset="0"/>
              </a:rPr>
              <a:t># Examples of valid strings</a:t>
            </a:r>
          </a:p>
          <a:p>
            <a:r>
              <a:rPr lang="en-US" sz="1800" b="1" dirty="0">
                <a:solidFill>
                  <a:srgbClr val="434343"/>
                </a:solidFill>
                <a:effectLst/>
                <a:latin typeface="Consolas" panose="020B0609020204030204" pitchFamily="49" charset="0"/>
              </a:rPr>
              <a:t>print</a:t>
            </a:r>
            <a:r>
              <a:rPr lang="en-US" sz="1800" b="0" dirty="0">
                <a:effectLst/>
                <a:latin typeface="Consolas" panose="020B0609020204030204" pitchFamily="49" charset="0"/>
              </a:rPr>
              <a:t>("I'm coding!")</a:t>
            </a:r>
          </a:p>
          <a:p>
            <a:r>
              <a:rPr lang="en-US" sz="1800" b="1" dirty="0">
                <a:solidFill>
                  <a:srgbClr val="434343"/>
                </a:solidFill>
                <a:effectLst/>
                <a:latin typeface="Consolas" panose="020B0609020204030204" pitchFamily="49" charset="0"/>
              </a:rPr>
              <a:t>print</a:t>
            </a:r>
            <a:r>
              <a:rPr lang="en-US" sz="1800" b="0" dirty="0">
                <a:effectLst/>
                <a:latin typeface="Consolas" panose="020B0609020204030204" pitchFamily="49" charset="0"/>
              </a:rPr>
              <a:t>('The computer printed the string "Hello!"')</a:t>
            </a:r>
          </a:p>
          <a:p>
            <a:r>
              <a:rPr lang="en-US" sz="1800" b="0" dirty="0">
                <a:solidFill>
                  <a:srgbClr val="00B050"/>
                </a:solidFill>
                <a:effectLst/>
                <a:latin typeface="Consolas" panose="020B0609020204030204" pitchFamily="49" charset="0"/>
              </a:rPr>
              <a:t># Example of invalid string </a:t>
            </a:r>
          </a:p>
          <a:p>
            <a:r>
              <a:rPr lang="en-US" sz="1800" b="1" dirty="0">
                <a:solidFill>
                  <a:srgbClr val="434343"/>
                </a:solidFill>
                <a:effectLst/>
                <a:latin typeface="Consolas" panose="020B0609020204030204" pitchFamily="49" charset="0"/>
              </a:rPr>
              <a:t>print</a:t>
            </a:r>
            <a:r>
              <a:rPr lang="en-US" sz="1800" b="0" dirty="0">
                <a:effectLst/>
                <a:latin typeface="Consolas" panose="020B0609020204030204" pitchFamily="49" charset="0"/>
              </a:rPr>
              <a:t>("A common phrase in programming is "Hello world"")</a:t>
            </a:r>
            <a:endParaRPr lang="en-US" sz="1800" i="1" dirty="0">
              <a:solidFill>
                <a:schemeClr val="accent1">
                  <a:lumMod val="75000"/>
                </a:schemeClr>
              </a:solidFill>
              <a:latin typeface="Consolas" panose="020B0609020204030204" pitchFamily="49" charset="0"/>
            </a:endParaRPr>
          </a:p>
          <a:p>
            <a:r>
              <a:rPr lang="en-US" sz="1800" b="0" dirty="0">
                <a:solidFill>
                  <a:srgbClr val="00B050"/>
                </a:solidFill>
                <a:effectLst/>
                <a:latin typeface="Consolas" panose="020B0609020204030204" pitchFamily="49" charset="0"/>
              </a:rPr>
              <a:t># the following two lines print Hello World! to the screen </a:t>
            </a:r>
          </a:p>
          <a:p>
            <a:r>
              <a:rPr lang="en-US" sz="1800" b="1" dirty="0">
                <a:solidFill>
                  <a:srgbClr val="434343"/>
                </a:solidFill>
                <a:effectLst/>
                <a:latin typeface="Consolas" panose="020B0609020204030204" pitchFamily="49" charset="0"/>
              </a:rPr>
              <a:t>print</a:t>
            </a:r>
            <a:r>
              <a:rPr lang="en-US" sz="1800" b="0" dirty="0">
                <a:solidFill>
                  <a:srgbClr val="434343"/>
                </a:solidFill>
                <a:effectLst/>
                <a:latin typeface="Consolas" panose="020B0609020204030204" pitchFamily="49" charset="0"/>
              </a:rPr>
              <a:t>(</a:t>
            </a:r>
            <a:r>
              <a:rPr lang="en-US" sz="1800" b="0" dirty="0">
                <a:effectLst/>
                <a:latin typeface="Consolas" panose="020B0609020204030204" pitchFamily="49" charset="0"/>
              </a:rPr>
              <a:t>'Hello World!’</a:t>
            </a:r>
            <a:r>
              <a:rPr lang="en-US" sz="1800" b="0" dirty="0">
                <a:solidFill>
                  <a:srgbClr val="434343"/>
                </a:solidFill>
                <a:effectLst/>
                <a:latin typeface="Consolas" panose="020B0609020204030204" pitchFamily="49" charset="0"/>
              </a:rPr>
              <a:t>) </a:t>
            </a:r>
          </a:p>
          <a:p>
            <a:r>
              <a:rPr lang="en-US" sz="1800" b="1" dirty="0">
                <a:solidFill>
                  <a:srgbClr val="434343"/>
                </a:solidFill>
                <a:effectLst/>
                <a:latin typeface="Consolas" panose="020B0609020204030204" pitchFamily="49" charset="0"/>
              </a:rPr>
              <a:t>print</a:t>
            </a:r>
            <a:r>
              <a:rPr lang="en-US" sz="1800" b="0" dirty="0">
                <a:solidFill>
                  <a:srgbClr val="434343"/>
                </a:solidFill>
                <a:effectLst/>
                <a:latin typeface="Consolas" panose="020B0609020204030204" pitchFamily="49" charset="0"/>
              </a:rPr>
              <a:t>(</a:t>
            </a:r>
            <a:r>
              <a:rPr lang="en-US" sz="1800" b="0" dirty="0">
                <a:effectLst/>
                <a:latin typeface="Consolas" panose="020B0609020204030204" pitchFamily="49" charset="0"/>
              </a:rPr>
              <a:t>"Hello World"</a:t>
            </a:r>
            <a:r>
              <a:rPr lang="en-US" sz="1800" b="0" dirty="0">
                <a:solidFill>
                  <a:srgbClr val="434343"/>
                </a:solidFill>
                <a:effectLst/>
                <a:latin typeface="Consolas" panose="020B0609020204030204" pitchFamily="49" charset="0"/>
              </a:rPr>
              <a:t>) </a:t>
            </a:r>
          </a:p>
          <a:p>
            <a:r>
              <a:rPr lang="en-US" sz="1800" b="0" dirty="0">
                <a:solidFill>
                  <a:srgbClr val="00B050"/>
                </a:solidFill>
                <a:effectLst/>
                <a:latin typeface="Consolas" panose="020B0609020204030204" pitchFamily="49" charset="0"/>
              </a:rPr>
              <a:t># the following two lines prints It's a sunny day </a:t>
            </a:r>
          </a:p>
          <a:p>
            <a:r>
              <a:rPr lang="en-US" sz="1800" b="1" dirty="0">
                <a:solidFill>
                  <a:srgbClr val="434343"/>
                </a:solidFill>
                <a:effectLst/>
                <a:latin typeface="Consolas" panose="020B0609020204030204" pitchFamily="49" charset="0"/>
              </a:rPr>
              <a:t>print</a:t>
            </a:r>
            <a:r>
              <a:rPr lang="en-US" sz="1800" b="0" dirty="0">
                <a:solidFill>
                  <a:srgbClr val="434343"/>
                </a:solidFill>
                <a:effectLst/>
                <a:latin typeface="Consolas" panose="020B0609020204030204" pitchFamily="49" charset="0"/>
              </a:rPr>
              <a:t>(</a:t>
            </a:r>
            <a:r>
              <a:rPr lang="en-US" sz="1800" b="0" dirty="0">
                <a:effectLst/>
                <a:latin typeface="Consolas" panose="020B0609020204030204" pitchFamily="49" charset="0"/>
              </a:rPr>
              <a:t>'It\'s a sunny day’</a:t>
            </a:r>
            <a:r>
              <a:rPr lang="en-US" sz="1800" b="0" dirty="0">
                <a:solidFill>
                  <a:srgbClr val="434343"/>
                </a:solidFill>
                <a:effectLst/>
                <a:latin typeface="Consolas" panose="020B0609020204030204" pitchFamily="49" charset="0"/>
              </a:rPr>
              <a:t>) </a:t>
            </a:r>
          </a:p>
          <a:p>
            <a:r>
              <a:rPr lang="en-US" sz="1800" b="1" dirty="0">
                <a:solidFill>
                  <a:srgbClr val="434343"/>
                </a:solidFill>
                <a:effectLst/>
                <a:latin typeface="Consolas" panose="020B0609020204030204" pitchFamily="49" charset="0"/>
              </a:rPr>
              <a:t>print</a:t>
            </a:r>
            <a:r>
              <a:rPr lang="en-US" sz="1800" b="0" dirty="0">
                <a:solidFill>
                  <a:srgbClr val="434343"/>
                </a:solidFill>
                <a:effectLst/>
                <a:latin typeface="Consolas" panose="020B0609020204030204" pitchFamily="49" charset="0"/>
              </a:rPr>
              <a:t>(</a:t>
            </a:r>
            <a:r>
              <a:rPr lang="en-US" sz="1800" b="0" dirty="0">
                <a:effectLst/>
                <a:latin typeface="Consolas" panose="020B0609020204030204" pitchFamily="49" charset="0"/>
              </a:rPr>
              <a:t>"It's a sunny day"</a:t>
            </a:r>
            <a:r>
              <a:rPr lang="en-US" sz="1800" b="0" dirty="0">
                <a:solidFill>
                  <a:srgbClr val="434343"/>
                </a:solidFill>
                <a:effectLst/>
                <a:latin typeface="Consolas" panose="020B0609020204030204" pitchFamily="49" charset="0"/>
              </a:rPr>
              <a:t>)</a:t>
            </a:r>
          </a:p>
          <a:p>
            <a:r>
              <a:rPr lang="en-US" sz="1800" b="0" dirty="0">
                <a:solidFill>
                  <a:srgbClr val="00B050"/>
                </a:solidFill>
                <a:effectLst/>
                <a:latin typeface="Consolas" panose="020B0609020204030204" pitchFamily="49" charset="0"/>
              </a:rPr>
              <a:t># String Blocks</a:t>
            </a:r>
          </a:p>
          <a:p>
            <a:r>
              <a:rPr lang="en-US" sz="1800" dirty="0" err="1">
                <a:solidFill>
                  <a:srgbClr val="434343"/>
                </a:solidFill>
                <a:latin typeface="Consolas" panose="020B0609020204030204" pitchFamily="49" charset="0"/>
              </a:rPr>
              <a:t>long_text</a:t>
            </a:r>
            <a:r>
              <a:rPr lang="en-US" sz="1800" dirty="0">
                <a:solidFill>
                  <a:srgbClr val="434343"/>
                </a:solidFill>
                <a:latin typeface="Consolas" panose="020B0609020204030204" pitchFamily="49" charset="0"/>
              </a:rPr>
              <a:t> = “”” Line one</a:t>
            </a:r>
          </a:p>
          <a:p>
            <a:r>
              <a:rPr lang="en-US" sz="1800" dirty="0">
                <a:solidFill>
                  <a:srgbClr val="434343"/>
                </a:solidFill>
                <a:latin typeface="Consolas" panose="020B0609020204030204" pitchFamily="49" charset="0"/>
              </a:rPr>
              <a:t>Line 2</a:t>
            </a:r>
          </a:p>
          <a:p>
            <a:r>
              <a:rPr lang="en-US" sz="1800" dirty="0">
                <a:solidFill>
                  <a:srgbClr val="434343"/>
                </a:solidFill>
                <a:latin typeface="Consolas" panose="020B0609020204030204" pitchFamily="49" charset="0"/>
              </a:rPr>
              <a:t>Line3</a:t>
            </a:r>
          </a:p>
          <a:p>
            <a:r>
              <a:rPr lang="en-US" sz="1800" dirty="0">
                <a:solidFill>
                  <a:srgbClr val="434343"/>
                </a:solidFill>
                <a:latin typeface="Consolas" panose="020B0609020204030204" pitchFamily="49" charset="0"/>
              </a:rPr>
              <a:t>“””</a:t>
            </a:r>
          </a:p>
          <a:p>
            <a:endParaRPr lang="en-US" sz="1800" dirty="0">
              <a:solidFill>
                <a:schemeClr val="accent1">
                  <a:lumMod val="75000"/>
                </a:schemeClr>
              </a:solidFill>
            </a:endParaRPr>
          </a:p>
          <a:p>
            <a:r>
              <a:rPr lang="en-US" dirty="0"/>
              <a:t>	</a:t>
            </a:r>
          </a:p>
        </p:txBody>
      </p:sp>
      <p:pic>
        <p:nvPicPr>
          <p:cNvPr id="6" name="Picture 5">
            <a:extLst>
              <a:ext uri="{FF2B5EF4-FFF2-40B4-BE49-F238E27FC236}">
                <a16:creationId xmlns:a16="http://schemas.microsoft.com/office/drawing/2014/main" id="{F65A56F5-8293-4EB0-B27F-299866BAEF06}"/>
              </a:ext>
            </a:extLst>
          </p:cNvPr>
          <p:cNvPicPr>
            <a:picLocks noChangeAspect="1"/>
          </p:cNvPicPr>
          <p:nvPr/>
        </p:nvPicPr>
        <p:blipFill>
          <a:blip r:embed="rId2"/>
          <a:stretch>
            <a:fillRect/>
          </a:stretch>
        </p:blipFill>
        <p:spPr>
          <a:xfrm>
            <a:off x="7363429" y="1475955"/>
            <a:ext cx="4828571" cy="1057143"/>
          </a:xfrm>
          <a:prstGeom prst="rect">
            <a:avLst/>
          </a:prstGeom>
        </p:spPr>
      </p:pic>
      <p:pic>
        <p:nvPicPr>
          <p:cNvPr id="8" name="Picture 7">
            <a:extLst>
              <a:ext uri="{FF2B5EF4-FFF2-40B4-BE49-F238E27FC236}">
                <a16:creationId xmlns:a16="http://schemas.microsoft.com/office/drawing/2014/main" id="{9BE05559-42DF-4F4B-896E-009FA4BAB386}"/>
              </a:ext>
            </a:extLst>
          </p:cNvPr>
          <p:cNvPicPr>
            <a:picLocks noChangeAspect="1"/>
          </p:cNvPicPr>
          <p:nvPr/>
        </p:nvPicPr>
        <p:blipFill>
          <a:blip r:embed="rId3"/>
          <a:stretch>
            <a:fillRect/>
          </a:stretch>
        </p:blipFill>
        <p:spPr>
          <a:xfrm>
            <a:off x="9091993" y="2615379"/>
            <a:ext cx="2542857" cy="3419048"/>
          </a:xfrm>
          <a:prstGeom prst="rect">
            <a:avLst/>
          </a:prstGeom>
        </p:spPr>
      </p:pic>
    </p:spTree>
    <p:extLst>
      <p:ext uri="{BB962C8B-B14F-4D97-AF65-F5344CB8AC3E}">
        <p14:creationId xmlns:p14="http://schemas.microsoft.com/office/powerpoint/2010/main" val="2147991172"/>
      </p:ext>
    </p:extLst>
  </p:cSld>
  <p:clrMapOvr>
    <a:masterClrMapping/>
  </p:clrMapOvr>
</p:sld>
</file>

<file path=ppt/theme/theme1.xml><?xml version="1.0" encoding="utf-8"?>
<a:theme xmlns:a="http://schemas.openxmlformats.org/drawingml/2006/main" name="Office Theme">
  <a:themeElements>
    <a:clrScheme name="ACC">
      <a:dk1>
        <a:srgbClr val="000000"/>
      </a:dk1>
      <a:lt1>
        <a:srgbClr val="FFFFFF"/>
      </a:lt1>
      <a:dk2>
        <a:srgbClr val="44546A"/>
      </a:dk2>
      <a:lt2>
        <a:srgbClr val="E7E6E6"/>
      </a:lt2>
      <a:accent1>
        <a:srgbClr val="4D1979"/>
      </a:accent1>
      <a:accent2>
        <a:srgbClr val="C1D82F"/>
      </a:accent2>
      <a:accent3>
        <a:srgbClr val="A5A5A5"/>
      </a:accent3>
      <a:accent4>
        <a:srgbClr val="00B2A9"/>
      </a:accent4>
      <a:accent5>
        <a:srgbClr val="FA4616"/>
      </a:accent5>
      <a:accent6>
        <a:srgbClr val="F0B323"/>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Redapt">
      <a:dk1>
        <a:srgbClr val="333333"/>
      </a:dk1>
      <a:lt1>
        <a:srgbClr val="FFFFFF"/>
      </a:lt1>
      <a:dk2>
        <a:srgbClr val="00576F"/>
      </a:dk2>
      <a:lt2>
        <a:srgbClr val="A9DD78"/>
      </a:lt2>
      <a:accent1>
        <a:srgbClr val="58BA71"/>
      </a:accent1>
      <a:accent2>
        <a:srgbClr val="FAFA7E"/>
      </a:accent2>
      <a:accent3>
        <a:srgbClr val="E5AC45"/>
      </a:accent3>
      <a:accent4>
        <a:srgbClr val="D3405C"/>
      </a:accent4>
      <a:accent5>
        <a:srgbClr val="9660B8"/>
      </a:accent5>
      <a:accent6>
        <a:srgbClr val="1AA1A8"/>
      </a:accent6>
      <a:hlink>
        <a:srgbClr val="57B971"/>
      </a:hlink>
      <a:folHlink>
        <a:srgbClr val="57B97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dapt_PPT-Template_2019.07.08" id="{FF8DFCDE-895F-9E4F-9BA7-BB640A40EB2C}" vid="{B6231336-352B-7845-AAA1-FF9A4FA0C4DB}"/>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3245</TotalTime>
  <Words>1798</Words>
  <Application>Microsoft Office PowerPoint</Application>
  <PresentationFormat>Widescreen</PresentationFormat>
  <Paragraphs>324</Paragraphs>
  <Slides>64</Slides>
  <Notes>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64</vt:i4>
      </vt:variant>
    </vt:vector>
  </HeadingPairs>
  <TitlesOfParts>
    <vt:vector size="78" baseType="lpstr">
      <vt:lpstr>Arial</vt:lpstr>
      <vt:lpstr>Arial Black</vt:lpstr>
      <vt:lpstr>Arial Rounded MT Bold</vt:lpstr>
      <vt:lpstr>Atten Round New Book</vt:lpstr>
      <vt:lpstr>Atten Round New Medium</vt:lpstr>
      <vt:lpstr>Calibri</vt:lpstr>
      <vt:lpstr>Consolas</vt:lpstr>
      <vt:lpstr>Courier New</vt:lpstr>
      <vt:lpstr>Helvetica</vt:lpstr>
      <vt:lpstr>Segoe UI</vt:lpstr>
      <vt:lpstr>Segoe UI Light</vt:lpstr>
      <vt:lpstr>Wingdings</vt:lpstr>
      <vt:lpstr>Office Theme</vt:lpstr>
      <vt:lpstr>3_Office Theme</vt:lpstr>
      <vt:lpstr>Python – PySpark Intro</vt:lpstr>
      <vt:lpstr>Python Environment Overview </vt:lpstr>
      <vt:lpstr>Spark Environment Overview</vt:lpstr>
      <vt:lpstr>Variables</vt:lpstr>
      <vt:lpstr>Variables</vt:lpstr>
      <vt:lpstr>Variables</vt:lpstr>
      <vt:lpstr>Data Types</vt:lpstr>
      <vt:lpstr>Data Types</vt:lpstr>
      <vt:lpstr>String Considerations</vt:lpstr>
      <vt:lpstr>String Considerations</vt:lpstr>
      <vt:lpstr>Problem</vt:lpstr>
      <vt:lpstr>Cast (coerce) to another type</vt:lpstr>
      <vt:lpstr>Basic Math</vt:lpstr>
      <vt:lpstr>Basic Math</vt:lpstr>
      <vt:lpstr>Functions</vt:lpstr>
      <vt:lpstr>Problem</vt:lpstr>
      <vt:lpstr>if / else</vt:lpstr>
      <vt:lpstr>Boolean</vt:lpstr>
      <vt:lpstr>Classes &amp; Objects</vt:lpstr>
      <vt:lpstr>Inheritance</vt:lpstr>
      <vt:lpstr>Classes &amp; Objects</vt:lpstr>
      <vt:lpstr>Problem</vt:lpstr>
      <vt:lpstr>Collections</vt:lpstr>
      <vt:lpstr>Tuples  (immutable array of variables)</vt:lpstr>
      <vt:lpstr>Tuples</vt:lpstr>
      <vt:lpstr>Lists</vt:lpstr>
      <vt:lpstr>Lists</vt:lpstr>
      <vt:lpstr>Dictionaries</vt:lpstr>
      <vt:lpstr>Problems</vt:lpstr>
      <vt:lpstr>Loops</vt:lpstr>
      <vt:lpstr>for</vt:lpstr>
      <vt:lpstr>File Operations</vt:lpstr>
      <vt:lpstr>Exceptions</vt:lpstr>
      <vt:lpstr>Modules and Packages</vt:lpstr>
      <vt:lpstr>Namespace</vt:lpstr>
      <vt:lpstr>Import</vt:lpstr>
      <vt:lpstr>Anonymous Functions</vt:lpstr>
      <vt:lpstr>Functions Part 2</vt:lpstr>
      <vt:lpstr>Abstractions &amp; Separation of Concerns Do one thing and do it well</vt:lpstr>
      <vt:lpstr>Performance </vt:lpstr>
      <vt:lpstr>Time Complexity </vt:lpstr>
      <vt:lpstr>Space Complexity </vt:lpstr>
      <vt:lpstr>Space Complexity with iterables </vt:lpstr>
      <vt:lpstr>Performance Tools </vt:lpstr>
      <vt:lpstr>Testing Your Software </vt:lpstr>
      <vt:lpstr>Mars Climate Orbiter</vt:lpstr>
      <vt:lpstr>Functional Testing</vt:lpstr>
      <vt:lpstr>Testing Granularity</vt:lpstr>
      <vt:lpstr>Unit Testing</vt:lpstr>
      <vt:lpstr>Integration Testing</vt:lpstr>
      <vt:lpstr>Regression Testing</vt:lpstr>
      <vt:lpstr>End to End Testing (BDD) Behavioral Driven Development</vt:lpstr>
      <vt:lpstr>Python unittest and pytest module</vt:lpstr>
      <vt:lpstr>TDD &amp; Chaos testing</vt:lpstr>
      <vt:lpstr>Analyzing Data With PySpark</vt:lpstr>
      <vt:lpstr>Indications</vt:lpstr>
      <vt:lpstr>Contra-Indications</vt:lpstr>
      <vt:lpstr>Contra-Indications</vt:lpstr>
      <vt:lpstr>Spark Jargon</vt:lpstr>
      <vt:lpstr>Distributed Example</vt:lpstr>
      <vt:lpstr>More Jargon</vt:lpstr>
      <vt:lpstr>Efficiently Lazy</vt:lpstr>
      <vt:lpstr>Efficiently Lazy</vt:lpstr>
      <vt:lpstr>SparkSession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Kyle Clubb</cp:lastModifiedBy>
  <cp:revision>46</cp:revision>
  <dcterms:modified xsi:type="dcterms:W3CDTF">2022-05-26T16:30:25Z</dcterms:modified>
</cp:coreProperties>
</file>